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39044CD-ED20-4B03-B79B-C623B6D8689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E7C44C6-BE9A-46AE-ABF6-A453E38560F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6EF39E-B18D-4C8F-8E11-CB0DC429990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791BB4-53C3-4F7B-A2F0-A8B0CD141B9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930D62A-433A-4D91-A415-9EA930C04B71}" type="slidenum"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97211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3617791-AB67-442C-B0DE-A53569CCFC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AF95228-2894-476E-81FC-FF7CD3DA44A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11125661-44B4-40B7-9826-F494BCE0CC7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E206DB-3F31-45F5-BE3D-CF5439FE680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9C1EF6-9F49-449A-B63B-CFCA2F2099E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22D1C2-D007-40F8-B597-299441EC78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F2C0B15-812E-4A24-B17B-B11532556C9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53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4072A1-B8CC-43AD-8DD6-CCD2836CFB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0CFDAEA-CE9A-48F2-8360-290F39D13C17}" type="slidenum">
              <a:t>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59ADEC0-C9D0-4E95-9066-0B906C3664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CB4CD8D-CF61-454A-B262-7C553D18FB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ADFC25-DE11-43B8-8AA9-8732E61CD8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181986E-4E33-4473-8BBC-B4E41175F9FE}" type="slidenum">
              <a:t>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0173520-78B3-450F-9A75-C94307BA65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53E9378-CE84-414B-A030-3405D8F52B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6CDEF2-E561-46A8-9D89-B0D619C6C2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66EAB27-277B-4BD3-8A12-5AD6B1868AE9}" type="slidenum">
              <a:t>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9AE9F41-7426-488B-BFB5-F4E390D2A8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5F4B085-5A59-4FAE-B7BD-6CB34ADEFB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B8F17B-4784-4277-920F-C0655DE716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544C9B0-F31A-4DC8-B961-3259301C81B6}" type="slidenum">
              <a:t>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49BC94E-C48E-4DA1-913A-DA6A6E3329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0733D33-8425-4002-A979-455C75D51B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11D230-D7BB-4B29-B730-0714308B3A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572BA1D-7F5B-4B12-B13A-9C4EFA712465}" type="slidenum">
              <a:t>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B9D2F57-6AB3-4FD0-A5CA-D0A7D92956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A2E2112-5512-4ACB-80FA-1137D61122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AAB9D1-309B-4839-B48E-BA8BFB2735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62AE2FC-2BEE-408F-B271-C9D158F32095}" type="slidenum">
              <a:t>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755A41B-E9F8-4A4B-9CC6-037C719774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AB04B1-3CEE-4D94-B00C-289E260D2C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D0E806-48C1-4B6D-89D9-F80369D5F9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C90710A-CCDD-47F2-9C18-404052FA1C59}" type="slidenum">
              <a:t>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C4954B7-217C-4FDC-878D-515C66FA18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7FC6D40-AD68-4646-B0AB-9FD10A4E14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1D04BD-A524-4875-A24B-C1066FE6E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FD35820-4DAC-4112-B0FF-3A1EA8305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372040-5D2A-4CD7-B251-95BE2FA3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DC02E2-A7B9-4C32-AE61-11C789D27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EB5B6A-382E-491A-AC52-3AAABC5E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5BBD16-4DC5-4FB6-BD16-7D8FFC84E1C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8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965E9E-021E-4594-B618-DCDF154F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3391CB0-A2F5-407A-9AAC-FBB384E3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5580E3-E5F1-43A6-B5AF-2F1E661F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7CE815-FA8F-423D-B553-5D0BD00B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559B83-3BAC-493C-9DCB-9F0BEBE1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3DC700-18F7-4E51-9B3F-7847A797C6F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67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CB7152-7463-4710-800B-909A3B9AB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6D5B93-CCD2-44C9-AFF3-1030F6230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24C2EC-88D3-4C72-8E0F-A31207DA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459629-9BBA-4964-8055-3B24A3FD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D18040-87C1-4AF9-8F47-A179E50A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0CBCBF-2321-429B-8E8D-A26729F3C2B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2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22B96-2EC2-47EE-BCC5-49C9288F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F8D921-4C31-4EED-B869-E6AB3CADA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4BBDBB-44D2-481E-94E7-906273E1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581673-51EA-4DCB-910C-5721E060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E9198C-5548-4F32-8D05-6922623F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3818E5-75D7-4F26-99CD-85F51CE9D90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40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AB2FF5-CCF8-4AB2-B1CC-30AA2A8B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0A877C-7882-407A-B09E-FEAC25972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B6C337-FAD4-4F5E-BA0B-F2A94652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1005AD-D34F-4FA2-AC54-317A144F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4E51FE-8BEB-4FE1-8E59-9D2FC25F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79990B-3E3F-46C2-A4FE-53BD14996C7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82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F01AAE-E0DB-496A-A1E1-E874CC18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886442-B0CF-4052-9267-C31F190EF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1C1F3C-680B-4BA5-9486-B14F6DDE7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594BC3-B1E3-43EC-BD37-48F777A1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1365AC-55FB-4AC7-9AC7-69A31B89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486F4F-8D68-49BF-883B-22C67625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A7A20C-94C1-4F1F-914C-BCACF6CCE49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5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285012-4D0E-4FAF-B6D8-07B0B0C0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5B2520-A56C-4ABF-BF76-5438D33B7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00B102-BECC-41E1-8793-6BD8541D2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E12AC22-4F01-481C-A948-7CCFBB86B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2123A8-5C9C-4028-8967-5E2E9C3D4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870398B-649A-4299-8A44-55D7639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0E41B9-7DC0-49BC-8FA5-EFBA64A6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D4A6782-5B7D-4D9E-AC07-DD34F762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B36E3E-4768-401B-B251-E2F08F588D2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512E5-D27C-4A41-ADFB-40B77D87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A08D98-A1CE-429C-B282-3F656F18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A985D6-9DDE-400B-BFFD-D2EE3123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3536D7-BBCB-4946-8F12-6156D718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8E5AF6-C3C9-4143-AC96-7B2A7C26F10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14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5FDFBC9-126F-49C9-9EE2-E2467EF9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B1E0CC-5D43-4C6C-ACDC-18ACE204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81B246-52F6-43A6-A7F1-5B4948B0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1D60A9-90F4-4A86-B14C-CDEDC428802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0294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4D59CE-72E9-443E-B8E8-6AB3848E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85F858-2C21-4BC7-9FFD-3BF64F60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7CC6C8-A2CF-4AD7-8C32-A3993249D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6A21A0-93F7-442B-B6FF-21BE4C1E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AE4D1D-71FA-4AB3-BBD6-F735D92C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9528C2-9266-4002-8BDD-1DEA1B01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E782D6-5094-4DE6-88B2-99042017CBA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34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984282-442C-45DF-8AEC-9E0B47A9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964D85-C464-4249-851B-090010776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9931BB-F9B7-4193-A4CC-7DAB66A03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A1968A-35AD-4E61-ADD6-7F76F134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A83DF7-0488-4DEC-8E3E-247F2FB9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2FE8D5-914C-422E-B469-8328C49E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3F3A95-48AE-45E7-8ECD-18ACFF8F609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28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5EFBC4-3641-491A-A2C8-66F9E94474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A41A72-6786-4322-AFB6-B016B03E3C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657202-3AFE-4DCC-A64C-6166BBD8AFD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0016D2-DE1D-434F-9AD9-A6D4AC913DC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C0351A-AA0D-42A7-94F8-59DE1BF658F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243BDAE-0303-4F53-AFD6-F57E93998FE4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it-IT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it-IT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0B6D55-4049-431F-88CC-2ADEAE3023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it-IT"/>
              <a:t>Il sogno dei nove anni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ED6175-9C98-4B1F-9DA3-1A3EADB800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0" y="1620000"/>
            <a:ext cx="9071640" cy="5076000"/>
          </a:xfrm>
        </p:spPr>
        <p:txBody>
          <a:bodyPr>
            <a:spAutoFit/>
          </a:bodyPr>
          <a:lstStyle/>
          <a:p>
            <a:pPr lvl="0" algn="just"/>
            <a:r>
              <a:rPr lang="it-IT" sz="3600" b="1"/>
              <a:t>Dal vangelo secondo Matteo</a:t>
            </a:r>
          </a:p>
          <a:p>
            <a:pPr lvl="0" algn="ctr"/>
            <a:r>
              <a:rPr lang="it-IT"/>
              <a:t> </a:t>
            </a:r>
          </a:p>
          <a:p>
            <a:pPr lvl="0" algn="ctr"/>
            <a:r>
              <a:rPr lang="it-IT" sz="3600"/>
              <a:t>Voi siete il sale della terra; ma se il sale perde il sapore, con che cosa lo si renderà salato? A null’altro serve che ad essere gettato via e calpestato dalla gente.</a:t>
            </a:r>
          </a:p>
          <a:p>
            <a:pPr lvl="0" algn="ctr"/>
            <a:r>
              <a:rPr lang="it-IT" sz="36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D052F14-7360-402A-91C5-014E780065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0" y="360000"/>
            <a:ext cx="9072000" cy="6263999"/>
          </a:xfrm>
        </p:spPr>
        <p:txBody>
          <a:bodyPr/>
          <a:lstStyle/>
          <a:p>
            <a:pPr lvl="0" algn="ctr"/>
            <a:r>
              <a:rPr lang="it-IT"/>
              <a:t>.</a:t>
            </a:r>
          </a:p>
          <a:p>
            <a:pPr lvl="0" algn="ctr"/>
            <a:r>
              <a:rPr lang="it-IT" sz="3600"/>
              <a:t>Voi siete la luce del mondo; non può restare nascosta una città che sta sopra un monte, né si accende una lampada per metterla sotto il moggio, ma sul candelabro, e così fa luce a tutti quelli che sono nella casa.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B93F9D5B-06AF-4394-AC74-A25D8610FD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30479" y="3960000"/>
            <a:ext cx="452952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4B6C056-AD74-405F-9004-108694A7FD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68560"/>
            <a:ext cx="9071640" cy="3763440"/>
          </a:xfrm>
        </p:spPr>
        <p:txBody>
          <a:bodyPr>
            <a:spAutoFit/>
          </a:bodyPr>
          <a:lstStyle/>
          <a:p>
            <a:pPr lvl="0" algn="ctr"/>
            <a:endParaRPr lang="it-IT" sz="3600"/>
          </a:p>
          <a:p>
            <a:pPr lvl="0" algn="ctr"/>
            <a:r>
              <a:rPr lang="it-IT" sz="3600"/>
              <a:t> Così risplenda la vostra luce davanti agli uomini, perché vedano le vostre opere buone e rendano gloria al Padre vostro che è nei cieli.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149494-D14F-4030-AE62-52180BD76E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3596400"/>
            <a:ext cx="9071640" cy="4179600"/>
          </a:xfrm>
        </p:spPr>
        <p:txBody>
          <a:bodyPr/>
          <a:lstStyle/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EFD49F7D-9D0C-42DF-80B0-8243CA822FE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48000" y="3528000"/>
            <a:ext cx="4703040" cy="327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55F584C-9D0F-4217-87E6-8E34DD128F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8000" y="396000"/>
            <a:ext cx="9719640" cy="79790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it-IT"/>
              <a:t>A cori alterni:</a:t>
            </a:r>
          </a:p>
          <a:p>
            <a:pPr lvl="0" algn="ctr"/>
            <a:r>
              <a:rPr lang="it-IT" sz="3600"/>
              <a:t>Maria, madre degna d’amore, a volte la penso anch’io come Giovanni, mi sembra che sia più facile usare la forza, le mani e i piedi per mettere a tacere chi non la pensa come me.</a:t>
            </a:r>
          </a:p>
          <a:p>
            <a:pPr lvl="0" algn="ctr"/>
            <a:endParaRPr lang="it-IT" sz="3600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3AFF67D-9756-4F8B-85FF-8444AAB0BF3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48000" y="3600000"/>
            <a:ext cx="4896000" cy="36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EB90AF3-1170-4827-8694-B3551EC492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503999"/>
            <a:ext cx="9071640" cy="2088000"/>
          </a:xfrm>
        </p:spPr>
        <p:txBody>
          <a:bodyPr/>
          <a:lstStyle/>
          <a:p>
            <a:pPr lvl="0" algn="ctr"/>
            <a:r>
              <a:rPr lang="it-IT" sz="3600">
                <a:solidFill>
                  <a:srgbClr val="000000"/>
                </a:solidFill>
              </a:rPr>
              <a:t>Invece tuo figlio Gesù, quell’Uomo che è apparso a Giovanni nel sogno dei 9 anni, ci dice che conta di più la bontà.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C424DF7-4513-42AA-B1F2-E4B34B09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17560" y="2951999"/>
            <a:ext cx="7210440" cy="40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192595D-CBC5-4BA1-B7CD-BD7E370868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8360" y="503999"/>
            <a:ext cx="9071640" cy="3431159"/>
          </a:xfrm>
        </p:spPr>
        <p:txBody>
          <a:bodyPr/>
          <a:lstStyle/>
          <a:p>
            <a:pPr lvl="0" algn="ctr"/>
            <a:r>
              <a:rPr lang="it-IT" sz="3600">
                <a:solidFill>
                  <a:srgbClr val="000000"/>
                </a:solidFill>
              </a:rPr>
              <a:t>E’ una moneta che vale in tutto il mondo. Le persone buone sono quelle che tutti cercano e anch’io voglio essere buono, buono perché il bene dona gioia a tutti.</a:t>
            </a:r>
          </a:p>
          <a:p>
            <a:pPr lvl="0" algn="ctr"/>
            <a:endParaRPr lang="it-IT" sz="3600">
              <a:solidFill>
                <a:srgbClr val="000000"/>
              </a:solidFill>
            </a:endParaRPr>
          </a:p>
          <a:p>
            <a:pPr lvl="0" algn="ctr"/>
            <a:endParaRPr lang="it-IT" sz="3600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F58FF47-DA52-4D3B-B115-84C768291B5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15999" y="3456000"/>
            <a:ext cx="6408000" cy="38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4D1AA45-7B64-444C-B380-2E129CC2F6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576000"/>
            <a:ext cx="9071640" cy="2379600"/>
          </a:xfrm>
        </p:spPr>
        <p:txBody>
          <a:bodyPr>
            <a:spAutoFit/>
          </a:bodyPr>
          <a:lstStyle/>
          <a:p>
            <a:pPr lvl="0" algn="ctr"/>
            <a:r>
              <a:rPr lang="it-IT" sz="4000"/>
              <a:t>3 Ave Maria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82EBE09D-B258-4E3B-819B-ADF550FE63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44000" y="1872000"/>
            <a:ext cx="3960000" cy="418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20F1B9CE-5C9C-4BD1-BC9D-744467FBE85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9440" y="1872000"/>
            <a:ext cx="4660560" cy="41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235</Words>
  <Application>Microsoft Office PowerPoint</Application>
  <PresentationFormat>Widescreen</PresentationFormat>
  <Paragraphs>22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StarSymbol</vt:lpstr>
      <vt:lpstr>Times New Roman</vt:lpstr>
      <vt:lpstr>Predefinito</vt:lpstr>
      <vt:lpstr>Il sogno dei nove anni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sogno dei nove anni</dc:title>
  <dc:creator>Andrea</dc:creator>
  <cp:lastModifiedBy>Andrea</cp:lastModifiedBy>
  <cp:revision>7</cp:revision>
  <dcterms:created xsi:type="dcterms:W3CDTF">2020-10-14T10:42:07Z</dcterms:created>
  <dcterms:modified xsi:type="dcterms:W3CDTF">2020-10-25T13:16:32Z</dcterms:modified>
</cp:coreProperties>
</file>