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0862D56-66E0-43C0-BA11-7F01F91CE5E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13358A-96D4-4038-8B00-24CCD4A99F7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B65A2B-EFB0-4E1C-940C-3D7E84136C5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90BA5C-564F-407C-BDE0-D1BA2994725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56382CE-BD4B-429A-A1CD-2F1CE829DAE6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3751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07F9F23-F38B-4FEE-A71F-E8EE77CBF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20CC94-5CF8-400E-A1CC-97B699973BF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B594486D-B7CF-49F6-AA73-E68C7D436C3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886AEE-13F0-432D-ADAE-73DB2083857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A62383-7FDE-4605-8A32-C71EEA2EAF5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035750-D78B-43F8-82D4-9EE4CD3C42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FFD881E-7A15-4098-9E8F-47015E91AC4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83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928394-C868-43F7-B4E3-5EE64E7316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50F3A5B-D419-4C1D-9A63-FDDAA9D0AA99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AA07CBC-3461-4F95-8A49-8D2D062A73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92B7E4-152E-4443-8438-00A5C25C75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8C704A-1262-4A36-AB6B-78CD77A5A3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172069-7D43-4906-99D5-5DC87B0090FF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8B54FAF-972B-4562-A8E2-8E60ED3C14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287C9A7-D243-4A1A-899E-1D66622F7D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BCE6F9-647E-43B5-A26F-BFB0BA2F7F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0F605AE-5C9D-4592-81E0-48A086DC0623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11CD52D-46CF-470E-B223-94A8251AA3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197ADA-2E05-4BA8-9BE6-5056415910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3D02A3-992F-4870-B86E-5E80B39697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F95011-81AF-477C-99BC-7C21EC8CAA72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3A0D21-0C4C-4938-82AD-FE47E46870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9480EDF-E30B-4A57-AE41-9EA6B3BBE8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0BCF5-ED9D-4119-BEB1-38BFBABF7B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F1B52D6-E32B-4A15-8415-8D9F9B141425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D317640-4B92-4823-93F1-CF5F844B99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38CBD5C-8E54-49FA-8701-7E7BDA5DC8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9DCD66-BCBC-446D-8BE6-472C55B614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E5A3C23-F760-4EDF-A385-757F49C91DFF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AD18DCD-9241-41E7-B685-61603106BB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F67D1E-97AD-4195-80EF-784821FEA1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F1F4D8-41D6-451F-83F6-0D17514B46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F7FD4CD-0A4E-4A86-9D7F-22F3709C66C3}" type="slidenum">
              <a:t>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493674E-002A-44F7-B0B6-CCDCB787AB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51ED3D-DFB4-4114-8AAD-284A4BECE0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0DC7C-ABB4-4FC0-B7DA-8C3BBEDFE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1CDEED-26D1-4513-952C-AB5758B63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454A0E-C532-4B31-B36F-8DC0CB0D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DC692B-E7FD-463B-89CA-EF8526FF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652FF0-87EF-4E0E-A7C4-D76C54EE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1C2C5-64CA-4EAE-BED8-5F496929F12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1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175FD-A3D0-4D0B-98F5-CD7F2664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54FF31-108F-4663-B432-DA86B3D43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118E8F-3592-472B-9354-D35C829E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4D6868-ABF1-4D4F-952D-76350BE3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180775-2100-4B93-869E-EE4D4A31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675878-3F48-4252-9588-B4490E9E96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58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0916F7C-9DCA-49F4-A5D8-0EEA2E5CD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D7E517-5966-4AC0-8904-DE688860A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DE10F4-A203-4DE5-876C-283D23F4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F405C7-F0BE-41CF-AB60-60162157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AE40B-FFCF-4B22-A429-50AF3942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37F5AF-8BC4-4D5D-B7B4-4CEF045ADE4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29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8A8C71-B286-44C9-B11F-EF85812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FF6618-A2C2-4F76-976D-CDD0330C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58F4D1-E344-4CB4-9E51-A74BA62A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7BCF12-4CE8-4E5E-98D1-741DDDB2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5CBC9-E84D-4E79-874A-1AEAC716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C3E09F-BC98-4C1F-94A5-A1F66EE6F3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0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DD54A-908F-4A54-B85F-C69F4A25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2D163D-24FD-4F8C-BC34-2B36DA8F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025A60-5196-4DE6-828F-44A429CA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CE79C3-5E39-4590-B6EA-0172508B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030CCE-EFC0-45AB-8F09-EDCDB421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12D2A-8709-478B-A39B-1821CC5C4C5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30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4C6E9-1BBF-4E82-AB5A-9814E60D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5DF162-6746-4E35-BF67-5C630E723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8D8CC3-73DB-42C0-8A34-70400D8E0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2DC851-8919-4C9C-9677-5BAF7F5C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E7606E-5853-4666-A0C7-471E3A52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0F785B-BF14-4553-8A0F-EA186EB3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F856E-AD4D-487A-AED6-FF6FD0653CE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02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4B138-D6B5-4D9C-9503-56875D9F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B37004-6E89-44D1-8C29-29A03CEB0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C0B563-565B-498F-9ABB-2020DE1ED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BAEBF35-441C-41FE-B0DE-26022FAD1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48341E-AE6B-4CA5-913D-95FBA20AB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BE02BD-F91C-40FF-9C25-C3782E09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BF5F826-F2A5-4C6D-AD6A-F29DF5DE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5E8BF3-2B70-4A8C-82B3-44E4AF4F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C05DFB-A68B-42A9-94F5-B4C9207CC50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98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53678-B871-4805-ADB5-5B22C287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B566FD-9BDB-4631-9074-84351A82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DD688D-2972-42C4-AF20-2110FEF3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2C8261-5023-425F-B176-8E99108C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9C4F3F-B3AA-41C4-9565-6619E1C6A4F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5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B80E11-482F-46B7-BE06-C2852138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17918A-80C0-4CF2-8C1A-E77061FC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433AE-2A3E-4777-B978-7A76076C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932C9-6643-4370-948A-938EC8E85DB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1565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0D05BC-B911-4677-A5FE-2FD40C1A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CF535-778D-46B5-972B-DDD325F53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E4E4CD-1887-4D12-8FBF-D0C12E805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79F19A-CE8C-47FB-8E90-C29D8060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F8CA5E-2FC6-4D8E-8275-672D0AD9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DEFD3E-FA6F-490A-A478-911B4402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A4DBD9-CB4F-4C53-965C-1FCA8187518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7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7EA43-E377-4E04-884E-A478BDBE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40A47A0-55BA-4613-8C60-801BD52C3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F01862-593E-4E2B-98AF-C7BDB3954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9E6098-9293-4E6E-B59A-74DB80F6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22A25B-5A11-47AA-8D3B-FB725277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C838C8-C1F4-47C7-9FE8-7E48BE77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3ED43D-294F-476D-B2F5-BB266E42FB5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57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5E3360-0C8C-492B-A4F9-4190145DDB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BE35EC-6278-453D-8231-9DCD4290FC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280927-2CC9-4CA5-B3E1-7379A473B2F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4D07B7-D9A7-4708-8584-800E0EF49C4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24B76D-4BD8-4B4D-95F4-C3C414AA9E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6105A59-DFA5-4740-A39B-F3630100B566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E8EFF-70A5-4EDB-A80D-00766D2D8F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it-IT"/>
              <a:t>Presentazione del tema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EFE655-06EC-4459-BE52-6051FFC152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6360" y="1872000"/>
            <a:ext cx="9071640" cy="5076000"/>
          </a:xfrm>
        </p:spPr>
        <p:txBody>
          <a:bodyPr>
            <a:spAutoFit/>
          </a:bodyPr>
          <a:lstStyle/>
          <a:p>
            <a:pPr lvl="0" algn="just"/>
            <a:r>
              <a:rPr lang="it-IT" b="1"/>
              <a:t>Dal vangelo secondo Luca</a:t>
            </a:r>
          </a:p>
          <a:p>
            <a:pPr lvl="0" algn="ctr"/>
            <a:r>
              <a:rPr lang="it-IT"/>
              <a:t> </a:t>
            </a:r>
            <a:r>
              <a:rPr lang="it-IT" sz="3600"/>
              <a:t>In quei giorni Maria si mise in viaggio verso la montagna e raggiunse in fretta una città di Giuda. Entrata nella casa di Zaccaria, salutò Elisabetta. Appena Elisabetta ebbe udito il saluto di Maria, il bambino le sussultò nel grembo.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655302-9DA3-4050-94A6-2E82188AE4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503999"/>
            <a:ext cx="9072000" cy="6263999"/>
          </a:xfrm>
        </p:spPr>
        <p:txBody>
          <a:bodyPr/>
          <a:lstStyle/>
          <a:p>
            <a:pPr lvl="0" algn="ctr"/>
            <a:r>
              <a:rPr lang="it-IT" sz="3600"/>
              <a:t> Elisabetta fu piena di Spirito Santo ed esclamò a gran voce: «Benedetta tu fra le donne e benedetto il frutto del tuo grembo! A che debbo che la madre del mio Signore venga a me?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161368A-34C1-440A-A9D4-EC2C0A1078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92000" y="3600000"/>
            <a:ext cx="5472000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B852CA4-2520-4197-8031-3008D1C91F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68560"/>
            <a:ext cx="9071640" cy="3763440"/>
          </a:xfrm>
        </p:spPr>
        <p:txBody>
          <a:bodyPr>
            <a:spAutoFit/>
          </a:bodyPr>
          <a:lstStyle/>
          <a:p>
            <a:pPr lvl="0" algn="ctr"/>
            <a:endParaRPr lang="it-IT" sz="3600"/>
          </a:p>
          <a:p>
            <a:pPr lvl="0" algn="ctr"/>
            <a:r>
              <a:rPr lang="it-IT" sz="3600"/>
              <a:t>Ecco, appena la voce del tuo saluto è giunta ai miei orecchi, il bambino ha esultato di gioia nel mio grembo. E beata colei che ha creduto nell'adempimento delle parole del Signore».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C50D59-ECE6-4FA9-B33A-5F4D56756F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596400"/>
            <a:ext cx="9071640" cy="4179600"/>
          </a:xfrm>
        </p:spPr>
        <p:txBody>
          <a:bodyPr/>
          <a:lstStyle/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BCF48A3-049F-46C2-9114-B57323E1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68000" y="3956400"/>
            <a:ext cx="5614920" cy="32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F9776D-7DBF-4D56-A344-50AF021F35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8000" y="151920"/>
            <a:ext cx="9504000" cy="6680160"/>
          </a:xfrm>
        </p:spPr>
        <p:txBody>
          <a:bodyPr/>
          <a:lstStyle/>
          <a:p>
            <a:pPr lvl="0"/>
            <a:endParaRPr lang="it-IT"/>
          </a:p>
          <a:p>
            <a:pPr lvl="0" algn="ctr"/>
            <a:r>
              <a:rPr lang="it-IT" sz="3600"/>
              <a:t>Dio mio,</a:t>
            </a:r>
          </a:p>
          <a:p>
            <a:pPr lvl="0" algn="ctr"/>
            <a:r>
              <a:rPr lang="it-IT" sz="3600"/>
              <a:t>insegnami ad usare bene il tempo che tu mi dai e ad impiegarlo bene, senza sprecarlo.</a:t>
            </a:r>
          </a:p>
          <a:p>
            <a:pPr lvl="0" algn="ctr"/>
            <a:endParaRPr lang="it-IT" sz="3600"/>
          </a:p>
          <a:p>
            <a:pPr lvl="0" algn="ctr"/>
            <a:endParaRPr lang="it-IT" sz="3600"/>
          </a:p>
          <a:p>
            <a:pPr lvl="0" algn="ctr"/>
            <a:r>
              <a:rPr lang="it-IT" sz="3600"/>
              <a:t>Insegnami a prevedere senza tormentarmi,</a:t>
            </a:r>
          </a:p>
          <a:p>
            <a:pPr lvl="0" algn="ctr"/>
            <a:r>
              <a:rPr lang="it-IT" sz="3600"/>
              <a:t>insegnami a trarre profitto dagli errori passati,</a:t>
            </a:r>
          </a:p>
          <a:p>
            <a:pPr lvl="0" algn="ctr"/>
            <a:r>
              <a:rPr lang="it-IT" sz="3600"/>
              <a:t>senza lasciarmi prendere dagli scrupoli.</a:t>
            </a:r>
          </a:p>
          <a:p>
            <a:pPr lvl="0"/>
            <a:endParaRPr lang="it-IT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4CCE31A-369F-4D4B-8C4D-B7BD97FA10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000" y="293040"/>
            <a:ext cx="9071640" cy="4661640"/>
          </a:xfrm>
        </p:spPr>
        <p:txBody>
          <a:bodyPr/>
          <a:lstStyle/>
          <a:p>
            <a:pPr lvl="0" algn="ctr"/>
            <a:r>
              <a:rPr lang="it-IT" sz="3600"/>
              <a:t>Insegnami ad immaginare l'avvenire</a:t>
            </a:r>
          </a:p>
          <a:p>
            <a:pPr lvl="0" algn="ctr"/>
            <a:r>
              <a:rPr lang="it-IT" sz="3600"/>
              <a:t>senza disperarmi che non possa essere</a:t>
            </a:r>
          </a:p>
          <a:p>
            <a:pPr lvl="0" algn="ctr"/>
            <a:r>
              <a:rPr lang="it-IT" sz="3600"/>
              <a:t>quale io l'immagino.</a:t>
            </a:r>
          </a:p>
          <a:p>
            <a:pPr lvl="0" algn="ctr"/>
            <a:endParaRPr lang="it-IT" sz="3600"/>
          </a:p>
          <a:p>
            <a:pPr lvl="0" algn="ctr"/>
            <a:r>
              <a:rPr lang="it-IT" sz="3600"/>
              <a:t>Insegnami ad unire la fretta alla lentezza,</a:t>
            </a:r>
          </a:p>
          <a:p>
            <a:pPr lvl="0" algn="ctr"/>
            <a:r>
              <a:rPr lang="it-IT" sz="3600"/>
              <a:t>la serenità al fervore, lo zelo alla pace.</a:t>
            </a:r>
          </a:p>
          <a:p>
            <a:pPr lvl="0" algn="ctr"/>
            <a:endParaRPr lang="it-IT" sz="3600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92B9325-CEAA-4887-853F-156A11160F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8360" y="4954680"/>
            <a:ext cx="683964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A649801-DB35-48A2-92CD-4555430334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2359" y="194760"/>
            <a:ext cx="9071640" cy="4989240"/>
          </a:xfrm>
        </p:spPr>
        <p:txBody>
          <a:bodyPr/>
          <a:lstStyle/>
          <a:p>
            <a:pPr lvl="0" algn="ctr"/>
            <a:r>
              <a:rPr lang="it-IT" sz="3600"/>
              <a:t>Aiutami quando comincio,</a:t>
            </a:r>
          </a:p>
          <a:p>
            <a:pPr lvl="0" algn="ctr"/>
            <a:r>
              <a:rPr lang="it-IT" sz="3600"/>
              <a:t>perché è proprio allora che io sono debole.</a:t>
            </a:r>
          </a:p>
          <a:p>
            <a:pPr lvl="0" algn="ctr"/>
            <a:endParaRPr lang="it-IT" sz="3600"/>
          </a:p>
          <a:p>
            <a:pPr lvl="0" algn="ctr"/>
            <a:r>
              <a:rPr lang="it-IT" sz="3600"/>
              <a:t>Veglia sulla mia attenzione quando lavoro,</a:t>
            </a:r>
          </a:p>
          <a:p>
            <a:pPr lvl="0" algn="ctr"/>
            <a:r>
              <a:rPr lang="it-IT" sz="3600"/>
              <a:t>e soprattutto riempi tu i vuoti delle mie opere.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FD0959F-DBDA-408D-B4B7-998B69685D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4320000"/>
            <a:ext cx="5328000" cy="28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8C06051-6589-4066-83A9-DE87103932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576000"/>
            <a:ext cx="9071640" cy="2379600"/>
          </a:xfrm>
        </p:spPr>
        <p:txBody>
          <a:bodyPr>
            <a:spAutoFit/>
          </a:bodyPr>
          <a:lstStyle/>
          <a:p>
            <a:pPr lvl="0" algn="ctr"/>
            <a:r>
              <a:rPr lang="it-IT" sz="4000"/>
              <a:t>3 Ave Maria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30B8F1F-0E5E-4449-B541-0C132632BF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4000" y="1872000"/>
            <a:ext cx="3960000" cy="418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8E6F14C5-4167-4DE9-813B-E628B6034FE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6000" y="1872000"/>
            <a:ext cx="3671999" cy="41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242</Words>
  <Application>Microsoft Office PowerPoint</Application>
  <PresentationFormat>Widescreen</PresentationFormat>
  <Paragraphs>34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Predefinito</vt:lpstr>
      <vt:lpstr>Presentazione del tema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tema</dc:title>
  <cp:lastModifiedBy>Andrea</cp:lastModifiedBy>
  <cp:revision>8</cp:revision>
  <dcterms:created xsi:type="dcterms:W3CDTF">2020-10-14T10:42:07Z</dcterms:created>
  <dcterms:modified xsi:type="dcterms:W3CDTF">2020-10-31T13:46:48Z</dcterms:modified>
</cp:coreProperties>
</file>