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914DD-47E5-4A56-AE4F-21A7E144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B32E31-A9CD-424A-B037-C91C48B8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7C46-3598-4FEC-9997-225432FB880A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3469E4D-2963-4582-88C8-203BCC2F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98EED5-601A-45AE-BB16-A6ED8B1C1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9AB7-4A25-4D7B-8770-E6E7986D69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881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9A43730-EA55-4283-8DEC-A2DF91D9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402483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5658F7-E465-472D-8B2A-D0A87E403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915786-8559-4854-A644-9042DF5A7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7C46-3598-4FEC-9997-225432FB880A}" type="datetimeFigureOut">
              <a:rPr lang="it-IT" smtClean="0"/>
              <a:t>14/12/2020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7F471B-F50C-432B-86F8-DE3EFF47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7006699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406B50-F746-4DA8-83CD-CC96BF295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7006699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9AB7-4A25-4D7B-8770-E6E7986D695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83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A5E8862-B091-467E-83AD-FBB71B93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/>
              <a:t>L'arte del Perdono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A624FE7-0387-4B9F-8BC8-04AB10A04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3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F5278C2-0FDC-4686-8793-828B3DE8F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1E38590-16AA-4B9A-A9A6-0555FAF413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4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3515F5DD-ED16-4E72-AF3A-346B52FD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93962A7-C142-4E8D-9AF5-348A1363DA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6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1D0E084-F2AF-4A36-84EF-0A52F568E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7F969BC-31FD-4F4C-8B7D-75A3EF9B9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3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8C8D56B8-C9C6-4FBD-91BA-AA55DD16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02EDE1-A2F7-47EA-96D7-759E7AFB5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3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>
            <a:extLst>
              <a:ext uri="{FF2B5EF4-FFF2-40B4-BE49-F238E27FC236}">
                <a16:creationId xmlns:a16="http://schemas.microsoft.com/office/drawing/2014/main" id="{11CFC5EF-DE63-428D-994C-5C5EEA510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130181-5E2E-478F-8A44-D122BD5584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23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Personalizzato</PresentationFormat>
  <Paragraphs>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L'arte del Perdono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L'arte del Perdono</dc:title>
  <dc:creator>Andrea</dc:creator>
  <cp:lastModifiedBy>Andrea</cp:lastModifiedBy>
  <cp:revision>1</cp:revision>
  <dcterms:created xsi:type="dcterms:W3CDTF">2020-12-14T18:54:13Z</dcterms:created>
  <dcterms:modified xsi:type="dcterms:W3CDTF">2020-12-14T18:54:13Z</dcterms:modified>
</cp:coreProperties>
</file>