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6" r:id="rId2"/>
    <p:sldId id="257" r:id="rId3"/>
    <p:sldId id="258" r:id="rId4"/>
    <p:sldId id="259" r:id="rId5"/>
    <p:sldId id="260" r:id="rId6"/>
    <p:sldId id="261" r:id="rId7"/>
    <p:sldId id="262" r:id="rId8"/>
    <p:sldId id="263" r:id="rId9"/>
  </p:sldIdLst>
  <p:sldSz cx="10080625" cy="7559675"/>
  <p:notesSz cx="7559675" cy="10691813"/>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50" d="100"/>
          <a:sy n="50" d="100"/>
        </p:scale>
        <p:origin x="1997" y="6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Segnaposto intestazione 1">
            <a:extLst>
              <a:ext uri="{FF2B5EF4-FFF2-40B4-BE49-F238E27FC236}">
                <a16:creationId xmlns:a16="http://schemas.microsoft.com/office/drawing/2014/main" id="{25199843-C0DE-4FDC-88DB-2E3209518955}"/>
              </a:ext>
            </a:extLst>
          </p:cNvPr>
          <p:cNvSpPr txBox="1">
            <a:spLocks noGrp="1"/>
          </p:cNvSpPr>
          <p:nvPr>
            <p:ph type="hdr" sz="quarter"/>
          </p:nvPr>
        </p:nvSpPr>
        <p:spPr>
          <a:xfrm>
            <a:off x="0" y="0"/>
            <a:ext cx="3280680" cy="534240"/>
          </a:xfrm>
          <a:prstGeom prst="rect">
            <a:avLst/>
          </a:prstGeom>
          <a:noFill/>
          <a:ln>
            <a:noFill/>
          </a:ln>
        </p:spPr>
        <p:txBody>
          <a:bodyPr vert="horz" wrap="none" lIns="90000" tIns="45000" rIns="90000" bIns="45000" anchorCtr="0" compatLnSpc="0">
            <a:noAutofit/>
          </a:bodyPr>
          <a:lstStyle/>
          <a:p>
            <a:pPr marL="0" marR="0" lvl="0" indent="0" rtl="0" hangingPunct="0">
              <a:lnSpc>
                <a:spcPct val="100000"/>
              </a:lnSpc>
              <a:spcBef>
                <a:spcPts val="0"/>
              </a:spcBef>
              <a:spcAft>
                <a:spcPts val="0"/>
              </a:spcAft>
              <a:buNone/>
              <a:tabLst/>
              <a:defRPr sz="1400"/>
            </a:pPr>
            <a:endParaRPr lang="it-IT" sz="1400" b="0" i="0" u="none" strike="noStrike" kern="1200">
              <a:ln>
                <a:noFill/>
              </a:ln>
              <a:latin typeface="Arial" pitchFamily="18"/>
              <a:ea typeface="Microsoft YaHei" pitchFamily="2"/>
              <a:cs typeface="Mangal" pitchFamily="2"/>
            </a:endParaRPr>
          </a:p>
        </p:txBody>
      </p:sp>
      <p:sp>
        <p:nvSpPr>
          <p:cNvPr id="3" name="Segnaposto data 2">
            <a:extLst>
              <a:ext uri="{FF2B5EF4-FFF2-40B4-BE49-F238E27FC236}">
                <a16:creationId xmlns:a16="http://schemas.microsoft.com/office/drawing/2014/main" id="{9E73EA0C-96AD-4E03-8307-CB7801E59F89}"/>
              </a:ext>
            </a:extLst>
          </p:cNvPr>
          <p:cNvSpPr txBox="1">
            <a:spLocks noGrp="1"/>
          </p:cNvSpPr>
          <p:nvPr>
            <p:ph type="dt" sz="quarter" idx="1"/>
          </p:nvPr>
        </p:nvSpPr>
        <p:spPr>
          <a:xfrm>
            <a:off x="4278960" y="0"/>
            <a:ext cx="3280680" cy="534240"/>
          </a:xfrm>
          <a:prstGeom prst="rect">
            <a:avLst/>
          </a:prstGeom>
          <a:noFill/>
          <a:ln>
            <a:noFill/>
          </a:ln>
        </p:spPr>
        <p:txBody>
          <a:bodyPr vert="horz" wrap="none" lIns="90000" tIns="45000" rIns="90000" bIns="45000" anchorCtr="0" compatLnSpc="0">
            <a:noAutofit/>
          </a:bodyPr>
          <a:lstStyle/>
          <a:p>
            <a:pPr marL="0" marR="0" lvl="0" indent="0" algn="r" rtl="0" hangingPunct="0">
              <a:lnSpc>
                <a:spcPct val="100000"/>
              </a:lnSpc>
              <a:spcBef>
                <a:spcPts val="0"/>
              </a:spcBef>
              <a:spcAft>
                <a:spcPts val="0"/>
              </a:spcAft>
              <a:buNone/>
              <a:tabLst/>
              <a:defRPr sz="1400"/>
            </a:pPr>
            <a:endParaRPr lang="it-IT" sz="1400" b="0" i="0" u="none" strike="noStrike" kern="1200">
              <a:ln>
                <a:noFill/>
              </a:ln>
              <a:latin typeface="Arial" pitchFamily="18"/>
              <a:ea typeface="Microsoft YaHei" pitchFamily="2"/>
              <a:cs typeface="Mangal" pitchFamily="2"/>
            </a:endParaRPr>
          </a:p>
        </p:txBody>
      </p:sp>
      <p:sp>
        <p:nvSpPr>
          <p:cNvPr id="4" name="Segnaposto piè di pagina 3">
            <a:extLst>
              <a:ext uri="{FF2B5EF4-FFF2-40B4-BE49-F238E27FC236}">
                <a16:creationId xmlns:a16="http://schemas.microsoft.com/office/drawing/2014/main" id="{712E194A-6532-4529-86D2-04A01FB134FB}"/>
              </a:ext>
            </a:extLst>
          </p:cNvPr>
          <p:cNvSpPr txBox="1">
            <a:spLocks noGrp="1"/>
          </p:cNvSpPr>
          <p:nvPr>
            <p:ph type="ftr" sz="quarter" idx="2"/>
          </p:nvPr>
        </p:nvSpPr>
        <p:spPr>
          <a:xfrm>
            <a:off x="0" y="10157400"/>
            <a:ext cx="3280680" cy="534240"/>
          </a:xfrm>
          <a:prstGeom prst="rect">
            <a:avLst/>
          </a:prstGeom>
          <a:noFill/>
          <a:ln>
            <a:noFill/>
          </a:ln>
        </p:spPr>
        <p:txBody>
          <a:bodyPr vert="horz" wrap="none" lIns="90000" tIns="45000" rIns="90000" bIns="45000" anchor="b" anchorCtr="0" compatLnSpc="0">
            <a:noAutofit/>
          </a:bodyPr>
          <a:lstStyle/>
          <a:p>
            <a:pPr marL="0" marR="0" lvl="0" indent="0" rtl="0" hangingPunct="0">
              <a:lnSpc>
                <a:spcPct val="100000"/>
              </a:lnSpc>
              <a:spcBef>
                <a:spcPts val="0"/>
              </a:spcBef>
              <a:spcAft>
                <a:spcPts val="0"/>
              </a:spcAft>
              <a:buNone/>
              <a:tabLst/>
              <a:defRPr sz="1400"/>
            </a:pPr>
            <a:endParaRPr lang="it-IT" sz="1400" b="0" i="0" u="none" strike="noStrike" kern="1200">
              <a:ln>
                <a:noFill/>
              </a:ln>
              <a:latin typeface="Arial" pitchFamily="18"/>
              <a:ea typeface="Microsoft YaHei" pitchFamily="2"/>
              <a:cs typeface="Mangal" pitchFamily="2"/>
            </a:endParaRPr>
          </a:p>
        </p:txBody>
      </p:sp>
      <p:sp>
        <p:nvSpPr>
          <p:cNvPr id="5" name="Segnaposto numero diapositiva 4">
            <a:extLst>
              <a:ext uri="{FF2B5EF4-FFF2-40B4-BE49-F238E27FC236}">
                <a16:creationId xmlns:a16="http://schemas.microsoft.com/office/drawing/2014/main" id="{934341B6-2D22-46BE-839D-95BEA4691CB9}"/>
              </a:ext>
            </a:extLst>
          </p:cNvPr>
          <p:cNvSpPr txBox="1">
            <a:spLocks noGrp="1"/>
          </p:cNvSpPr>
          <p:nvPr>
            <p:ph type="sldNum" sz="quarter" idx="3"/>
          </p:nvPr>
        </p:nvSpPr>
        <p:spPr>
          <a:xfrm>
            <a:off x="4278960" y="10157400"/>
            <a:ext cx="3280680" cy="534240"/>
          </a:xfrm>
          <a:prstGeom prst="rect">
            <a:avLst/>
          </a:prstGeom>
          <a:noFill/>
          <a:ln>
            <a:noFill/>
          </a:ln>
        </p:spPr>
        <p:txBody>
          <a:bodyPr vert="horz" wrap="none" lIns="90000" tIns="45000" rIns="90000" bIns="45000" anchor="b" anchorCtr="0" compatLnSpc="0">
            <a:noAutofit/>
          </a:bodyPr>
          <a:lstStyle/>
          <a:p>
            <a:pPr marL="0" marR="0" lvl="0" indent="0" algn="r" rtl="0" hangingPunct="0">
              <a:lnSpc>
                <a:spcPct val="100000"/>
              </a:lnSpc>
              <a:spcBef>
                <a:spcPts val="0"/>
              </a:spcBef>
              <a:spcAft>
                <a:spcPts val="0"/>
              </a:spcAft>
              <a:buNone/>
              <a:tabLst/>
              <a:defRPr sz="1400"/>
            </a:pPr>
            <a:fld id="{5812A544-3108-4F79-B6F4-4D3303B3C417}" type="slidenum">
              <a:t>‹N›</a:t>
            </a:fld>
            <a:endParaRPr lang="it-IT" sz="1400" b="0" i="0" u="none" strike="noStrike" kern="1200">
              <a:ln>
                <a:noFill/>
              </a:ln>
              <a:latin typeface="Arial" pitchFamily="18"/>
              <a:ea typeface="Microsoft YaHei" pitchFamily="2"/>
              <a:cs typeface="Mangal" pitchFamily="2"/>
            </a:endParaRPr>
          </a:p>
        </p:txBody>
      </p:sp>
    </p:spTree>
    <p:extLst>
      <p:ext uri="{BB962C8B-B14F-4D97-AF65-F5344CB8AC3E}">
        <p14:creationId xmlns:p14="http://schemas.microsoft.com/office/powerpoint/2010/main" val="78940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EC11D30E-A0CE-4BC0-87F1-A7BDAFA18955}"/>
              </a:ext>
            </a:extLst>
          </p:cNvPr>
          <p:cNvSpPr>
            <a:spLocks noGrp="1" noRot="1" noChangeAspect="1"/>
          </p:cNvSpPr>
          <p:nvPr>
            <p:ph type="sldImg" idx="2"/>
          </p:nvPr>
        </p:nvSpPr>
        <p:spPr>
          <a:xfrm>
            <a:off x="1107000" y="812520"/>
            <a:ext cx="5345280" cy="4008959"/>
          </a:xfrm>
          <a:prstGeom prst="rect">
            <a:avLst/>
          </a:prstGeom>
          <a:noFill/>
          <a:ln>
            <a:noFill/>
            <a:prstDash val="solid"/>
          </a:ln>
        </p:spPr>
      </p:sp>
      <p:sp>
        <p:nvSpPr>
          <p:cNvPr id="3" name="Segnaposto note 2">
            <a:extLst>
              <a:ext uri="{FF2B5EF4-FFF2-40B4-BE49-F238E27FC236}">
                <a16:creationId xmlns:a16="http://schemas.microsoft.com/office/drawing/2014/main" id="{654D5D1B-EBED-48B3-991F-BDE15763DA1B}"/>
              </a:ext>
            </a:extLst>
          </p:cNvPr>
          <p:cNvSpPr txBox="1">
            <a:spLocks noGrp="1"/>
          </p:cNvSpPr>
          <p:nvPr>
            <p:ph type="body" sz="quarter" idx="3"/>
          </p:nvPr>
        </p:nvSpPr>
        <p:spPr>
          <a:xfrm>
            <a:off x="756000" y="5078520"/>
            <a:ext cx="6047640" cy="4811040"/>
          </a:xfrm>
          <a:prstGeom prst="rect">
            <a:avLst/>
          </a:prstGeom>
          <a:noFill/>
          <a:ln>
            <a:noFill/>
          </a:ln>
        </p:spPr>
        <p:txBody>
          <a:bodyPr lIns="0" tIns="0" rIns="0" bIns="0"/>
          <a:lstStyle/>
          <a:p>
            <a:endParaRPr lang="it-IT"/>
          </a:p>
        </p:txBody>
      </p:sp>
      <p:sp>
        <p:nvSpPr>
          <p:cNvPr id="4" name="Segnaposto intestazione 3">
            <a:extLst>
              <a:ext uri="{FF2B5EF4-FFF2-40B4-BE49-F238E27FC236}">
                <a16:creationId xmlns:a16="http://schemas.microsoft.com/office/drawing/2014/main" id="{037AB76D-E86B-420B-98E5-39860186AE85}"/>
              </a:ext>
            </a:extLst>
          </p:cNvPr>
          <p:cNvSpPr txBox="1">
            <a:spLocks noGrp="1"/>
          </p:cNvSpPr>
          <p:nvPr>
            <p:ph type="hdr" sz="quarter"/>
          </p:nvPr>
        </p:nvSpPr>
        <p:spPr>
          <a:xfrm>
            <a:off x="0" y="0"/>
            <a:ext cx="3280680" cy="534240"/>
          </a:xfrm>
          <a:prstGeom prst="rect">
            <a:avLst/>
          </a:prstGeom>
          <a:noFill/>
          <a:ln>
            <a:noFill/>
          </a:ln>
        </p:spPr>
        <p:txBody>
          <a:bodyPr lIns="0" tIns="0" rIns="0" bIns="0" anchorCtr="0">
            <a:noAutofit/>
          </a:bodyPr>
          <a:lstStyle>
            <a:lvl1pPr lvl="0" rtl="0" hangingPunct="0">
              <a:buNone/>
              <a:tabLst/>
              <a:defRPr lang="it-IT" sz="1400" kern="1200">
                <a:latin typeface="Times New Roman" pitchFamily="18"/>
                <a:ea typeface="Lucida Sans Unicode" pitchFamily="2"/>
                <a:cs typeface="Tahoma" pitchFamily="2"/>
              </a:defRPr>
            </a:lvl1pPr>
          </a:lstStyle>
          <a:p>
            <a:pPr lvl="0"/>
            <a:endParaRPr lang="it-IT"/>
          </a:p>
        </p:txBody>
      </p:sp>
      <p:sp>
        <p:nvSpPr>
          <p:cNvPr id="5" name="Segnaposto data 4">
            <a:extLst>
              <a:ext uri="{FF2B5EF4-FFF2-40B4-BE49-F238E27FC236}">
                <a16:creationId xmlns:a16="http://schemas.microsoft.com/office/drawing/2014/main" id="{D5CC9F9D-E243-4888-B00A-FAECD2450118}"/>
              </a:ext>
            </a:extLst>
          </p:cNvPr>
          <p:cNvSpPr txBox="1">
            <a:spLocks noGrp="1"/>
          </p:cNvSpPr>
          <p:nvPr>
            <p:ph type="dt" idx="1"/>
          </p:nvPr>
        </p:nvSpPr>
        <p:spPr>
          <a:xfrm>
            <a:off x="4278960" y="0"/>
            <a:ext cx="3280680" cy="534240"/>
          </a:xfrm>
          <a:prstGeom prst="rect">
            <a:avLst/>
          </a:prstGeom>
          <a:noFill/>
          <a:ln>
            <a:noFill/>
          </a:ln>
        </p:spPr>
        <p:txBody>
          <a:bodyPr lIns="0" tIns="0" rIns="0" bIns="0" anchorCtr="0">
            <a:noAutofit/>
          </a:bodyPr>
          <a:lstStyle>
            <a:lvl1pPr lvl="0" algn="r" rtl="0" hangingPunct="0">
              <a:buNone/>
              <a:tabLst/>
              <a:defRPr lang="it-IT" sz="1400" kern="1200">
                <a:latin typeface="Times New Roman" pitchFamily="18"/>
                <a:ea typeface="Lucida Sans Unicode" pitchFamily="2"/>
                <a:cs typeface="Tahoma" pitchFamily="2"/>
              </a:defRPr>
            </a:lvl1pPr>
          </a:lstStyle>
          <a:p>
            <a:pPr lvl="0"/>
            <a:endParaRPr lang="it-IT"/>
          </a:p>
        </p:txBody>
      </p:sp>
      <p:sp>
        <p:nvSpPr>
          <p:cNvPr id="6" name="Segnaposto piè di pagina 5">
            <a:extLst>
              <a:ext uri="{FF2B5EF4-FFF2-40B4-BE49-F238E27FC236}">
                <a16:creationId xmlns:a16="http://schemas.microsoft.com/office/drawing/2014/main" id="{DFB90B50-9D72-4602-ABE7-E99C73141A68}"/>
              </a:ext>
            </a:extLst>
          </p:cNvPr>
          <p:cNvSpPr txBox="1">
            <a:spLocks noGrp="1"/>
          </p:cNvSpPr>
          <p:nvPr>
            <p:ph type="ftr" sz="quarter" idx="4"/>
          </p:nvPr>
        </p:nvSpPr>
        <p:spPr>
          <a:xfrm>
            <a:off x="0" y="10157400"/>
            <a:ext cx="3280680" cy="534240"/>
          </a:xfrm>
          <a:prstGeom prst="rect">
            <a:avLst/>
          </a:prstGeom>
          <a:noFill/>
          <a:ln>
            <a:noFill/>
          </a:ln>
        </p:spPr>
        <p:txBody>
          <a:bodyPr lIns="0" tIns="0" rIns="0" bIns="0" anchor="b" anchorCtr="0">
            <a:noAutofit/>
          </a:bodyPr>
          <a:lstStyle>
            <a:lvl1pPr lvl="0" rtl="0" hangingPunct="0">
              <a:buNone/>
              <a:tabLst/>
              <a:defRPr lang="it-IT" sz="1400" kern="1200">
                <a:latin typeface="Times New Roman" pitchFamily="18"/>
                <a:ea typeface="Lucida Sans Unicode" pitchFamily="2"/>
                <a:cs typeface="Tahoma" pitchFamily="2"/>
              </a:defRPr>
            </a:lvl1pPr>
          </a:lstStyle>
          <a:p>
            <a:pPr lvl="0"/>
            <a:endParaRPr lang="it-IT"/>
          </a:p>
        </p:txBody>
      </p:sp>
      <p:sp>
        <p:nvSpPr>
          <p:cNvPr id="7" name="Segnaposto numero diapositiva 6">
            <a:extLst>
              <a:ext uri="{FF2B5EF4-FFF2-40B4-BE49-F238E27FC236}">
                <a16:creationId xmlns:a16="http://schemas.microsoft.com/office/drawing/2014/main" id="{F7751B1B-9D39-4DD3-BD6A-263B6F84B2FC}"/>
              </a:ext>
            </a:extLst>
          </p:cNvPr>
          <p:cNvSpPr txBox="1">
            <a:spLocks noGrp="1"/>
          </p:cNvSpPr>
          <p:nvPr>
            <p:ph type="sldNum" sz="quarter" idx="5"/>
          </p:nvPr>
        </p:nvSpPr>
        <p:spPr>
          <a:xfrm>
            <a:off x="4278960" y="10157400"/>
            <a:ext cx="3280680" cy="534240"/>
          </a:xfrm>
          <a:prstGeom prst="rect">
            <a:avLst/>
          </a:prstGeom>
          <a:noFill/>
          <a:ln>
            <a:noFill/>
          </a:ln>
        </p:spPr>
        <p:txBody>
          <a:bodyPr lIns="0" tIns="0" rIns="0" bIns="0" anchor="b" anchorCtr="0">
            <a:noAutofit/>
          </a:bodyPr>
          <a:lstStyle>
            <a:lvl1pPr lvl="0" algn="r" rtl="0" hangingPunct="0">
              <a:buNone/>
              <a:tabLst/>
              <a:defRPr lang="it-IT" sz="1400" kern="1200">
                <a:latin typeface="Times New Roman" pitchFamily="18"/>
                <a:ea typeface="Lucida Sans Unicode" pitchFamily="2"/>
                <a:cs typeface="Tahoma" pitchFamily="2"/>
              </a:defRPr>
            </a:lvl1pPr>
          </a:lstStyle>
          <a:p>
            <a:pPr lvl="0"/>
            <a:fld id="{384FC892-D48A-43C2-AD5C-567CB8848443}" type="slidenum">
              <a:t>‹N›</a:t>
            </a:fld>
            <a:endParaRPr lang="it-IT"/>
          </a:p>
        </p:txBody>
      </p:sp>
    </p:spTree>
    <p:extLst>
      <p:ext uri="{BB962C8B-B14F-4D97-AF65-F5344CB8AC3E}">
        <p14:creationId xmlns:p14="http://schemas.microsoft.com/office/powerpoint/2010/main" val="1354780480"/>
      </p:ext>
    </p:extLst>
  </p:cSld>
  <p:clrMap bg1="lt1" tx1="dk1" bg2="lt2" tx2="dk2" accent1="accent1" accent2="accent2" accent3="accent3" accent4="accent4" accent5="accent5" accent6="accent6" hlink="hlink" folHlink="folHlink"/>
  <p:notesStyle>
    <a:lvl1pPr marL="216000" marR="0" indent="-216000" rtl="0" hangingPunct="0">
      <a:tabLst/>
      <a:defRPr lang="it-IT" sz="2000" b="0" i="0" u="none" strike="noStrike" kern="1200">
        <a:ln>
          <a:noFill/>
        </a:ln>
        <a:latin typeface="Arial" pitchFamily="18"/>
        <a:ea typeface="Microsoft YaHei" pitchFamily="2"/>
        <a:cs typeface="Mangal" pitchFamily="2"/>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numero diapositiva 6">
            <a:extLst>
              <a:ext uri="{FF2B5EF4-FFF2-40B4-BE49-F238E27FC236}">
                <a16:creationId xmlns:a16="http://schemas.microsoft.com/office/drawing/2014/main" id="{C6EDFBE8-B70E-4745-A0AA-7E5ED9A87AC0}"/>
              </a:ext>
            </a:extLst>
          </p:cNvPr>
          <p:cNvSpPr txBox="1">
            <a:spLocks noGrp="1"/>
          </p:cNvSpPr>
          <p:nvPr>
            <p:ph type="sldNum" sz="quarter" idx="5"/>
          </p:nvPr>
        </p:nvSpPr>
        <p:spPr>
          <a:ln/>
        </p:spPr>
        <p:txBody>
          <a:bodyPr lIns="0" tIns="0" rIns="0" bIns="0" anchor="b" anchorCtr="0">
            <a:noAutofit/>
          </a:bodyPr>
          <a:lstStyle/>
          <a:p>
            <a:pPr lvl="0"/>
            <a:fld id="{D797F7A9-E401-447A-8A49-06A5952C30D4}" type="slidenum">
              <a:t>1</a:t>
            </a:fld>
            <a:endParaRPr lang="it-IT"/>
          </a:p>
        </p:txBody>
      </p:sp>
      <p:sp>
        <p:nvSpPr>
          <p:cNvPr id="2" name="Segnaposto immagine diapositiva 1">
            <a:extLst>
              <a:ext uri="{FF2B5EF4-FFF2-40B4-BE49-F238E27FC236}">
                <a16:creationId xmlns:a16="http://schemas.microsoft.com/office/drawing/2014/main" id="{5B1BBE25-2896-4FF7-B3A8-7F14EEFDD1ED}"/>
              </a:ext>
            </a:extLst>
          </p:cNvPr>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Segnaposto note 2">
            <a:extLst>
              <a:ext uri="{FF2B5EF4-FFF2-40B4-BE49-F238E27FC236}">
                <a16:creationId xmlns:a16="http://schemas.microsoft.com/office/drawing/2014/main" id="{AFB6CE84-B8C9-458F-A24B-349BC852F091}"/>
              </a:ext>
            </a:extLst>
          </p:cNvPr>
          <p:cNvSpPr txBox="1">
            <a:spLocks noGrp="1"/>
          </p:cNvSpPr>
          <p:nvPr>
            <p:ph type="body" sz="quarter" idx="1"/>
          </p:nvPr>
        </p:nvSpPr>
        <p:spPr/>
        <p:txBody>
          <a:bodyPr>
            <a:spAutoFit/>
          </a:bodyPr>
          <a:lstStyle/>
          <a:p>
            <a:endParaRPr lang="it-I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numero diapositiva 6">
            <a:extLst>
              <a:ext uri="{FF2B5EF4-FFF2-40B4-BE49-F238E27FC236}">
                <a16:creationId xmlns:a16="http://schemas.microsoft.com/office/drawing/2014/main" id="{F487A656-AF9D-4339-8148-43CD8741BF7C}"/>
              </a:ext>
            </a:extLst>
          </p:cNvPr>
          <p:cNvSpPr txBox="1">
            <a:spLocks noGrp="1"/>
          </p:cNvSpPr>
          <p:nvPr>
            <p:ph type="sldNum" sz="quarter" idx="5"/>
          </p:nvPr>
        </p:nvSpPr>
        <p:spPr>
          <a:ln/>
        </p:spPr>
        <p:txBody>
          <a:bodyPr lIns="0" tIns="0" rIns="0" bIns="0" anchor="b" anchorCtr="0">
            <a:noAutofit/>
          </a:bodyPr>
          <a:lstStyle/>
          <a:p>
            <a:pPr lvl="0"/>
            <a:fld id="{83FA2A7C-C22A-4C76-8BBD-5DC8781FC074}" type="slidenum">
              <a:t>2</a:t>
            </a:fld>
            <a:endParaRPr lang="it-IT"/>
          </a:p>
        </p:txBody>
      </p:sp>
      <p:sp>
        <p:nvSpPr>
          <p:cNvPr id="2" name="Segnaposto immagine diapositiva 1">
            <a:extLst>
              <a:ext uri="{FF2B5EF4-FFF2-40B4-BE49-F238E27FC236}">
                <a16:creationId xmlns:a16="http://schemas.microsoft.com/office/drawing/2014/main" id="{22F2F6A6-D5E0-41DD-9EB7-F48A039CA205}"/>
              </a:ext>
            </a:extLst>
          </p:cNvPr>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Segnaposto note 2">
            <a:extLst>
              <a:ext uri="{FF2B5EF4-FFF2-40B4-BE49-F238E27FC236}">
                <a16:creationId xmlns:a16="http://schemas.microsoft.com/office/drawing/2014/main" id="{57E34B40-139D-4B38-AF33-950FD7D73CFF}"/>
              </a:ext>
            </a:extLst>
          </p:cNvPr>
          <p:cNvSpPr txBox="1">
            <a:spLocks noGrp="1"/>
          </p:cNvSpPr>
          <p:nvPr>
            <p:ph type="body" sz="quarter" idx="1"/>
          </p:nvPr>
        </p:nvSpPr>
        <p:spPr/>
        <p:txBody>
          <a:bodyPr>
            <a:spAutoFit/>
          </a:bodyPr>
          <a:lstStyle/>
          <a:p>
            <a:endParaRPr lang="it-IT"/>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numero diapositiva 6">
            <a:extLst>
              <a:ext uri="{FF2B5EF4-FFF2-40B4-BE49-F238E27FC236}">
                <a16:creationId xmlns:a16="http://schemas.microsoft.com/office/drawing/2014/main" id="{1CA98569-D3A5-4CC7-AEC0-E82A4AB07EA7}"/>
              </a:ext>
            </a:extLst>
          </p:cNvPr>
          <p:cNvSpPr txBox="1">
            <a:spLocks noGrp="1"/>
          </p:cNvSpPr>
          <p:nvPr>
            <p:ph type="sldNum" sz="quarter" idx="5"/>
          </p:nvPr>
        </p:nvSpPr>
        <p:spPr>
          <a:ln/>
        </p:spPr>
        <p:txBody>
          <a:bodyPr lIns="0" tIns="0" rIns="0" bIns="0" anchor="b" anchorCtr="0">
            <a:noAutofit/>
          </a:bodyPr>
          <a:lstStyle/>
          <a:p>
            <a:pPr lvl="0"/>
            <a:fld id="{4DC6C5E0-8935-4573-8F65-07224151DAEA}" type="slidenum">
              <a:t>3</a:t>
            </a:fld>
            <a:endParaRPr lang="it-IT"/>
          </a:p>
        </p:txBody>
      </p:sp>
      <p:sp>
        <p:nvSpPr>
          <p:cNvPr id="2" name="Segnaposto immagine diapositiva 1">
            <a:extLst>
              <a:ext uri="{FF2B5EF4-FFF2-40B4-BE49-F238E27FC236}">
                <a16:creationId xmlns:a16="http://schemas.microsoft.com/office/drawing/2014/main" id="{21058D37-678A-42CC-A457-83F42C3BCC50}"/>
              </a:ext>
            </a:extLst>
          </p:cNvPr>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Segnaposto note 2">
            <a:extLst>
              <a:ext uri="{FF2B5EF4-FFF2-40B4-BE49-F238E27FC236}">
                <a16:creationId xmlns:a16="http://schemas.microsoft.com/office/drawing/2014/main" id="{B9454768-3205-43B9-8E00-C6DD5E40F79F}"/>
              </a:ext>
            </a:extLst>
          </p:cNvPr>
          <p:cNvSpPr txBox="1">
            <a:spLocks noGrp="1"/>
          </p:cNvSpPr>
          <p:nvPr>
            <p:ph type="body" sz="quarter" idx="1"/>
          </p:nvPr>
        </p:nvSpPr>
        <p:spPr/>
        <p:txBody>
          <a:bodyPr>
            <a:spAutoFit/>
          </a:bodyPr>
          <a:lstStyle/>
          <a:p>
            <a:endParaRPr lang="it-IT"/>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numero diapositiva 6">
            <a:extLst>
              <a:ext uri="{FF2B5EF4-FFF2-40B4-BE49-F238E27FC236}">
                <a16:creationId xmlns:a16="http://schemas.microsoft.com/office/drawing/2014/main" id="{74003943-6AF1-41CD-AEC7-6DE015BFEB25}"/>
              </a:ext>
            </a:extLst>
          </p:cNvPr>
          <p:cNvSpPr txBox="1">
            <a:spLocks noGrp="1"/>
          </p:cNvSpPr>
          <p:nvPr>
            <p:ph type="sldNum" sz="quarter" idx="5"/>
          </p:nvPr>
        </p:nvSpPr>
        <p:spPr>
          <a:ln/>
        </p:spPr>
        <p:txBody>
          <a:bodyPr lIns="0" tIns="0" rIns="0" bIns="0" anchor="b" anchorCtr="0">
            <a:noAutofit/>
          </a:bodyPr>
          <a:lstStyle/>
          <a:p>
            <a:pPr lvl="0"/>
            <a:fld id="{C99C7FF2-AFC5-4769-8E46-0D6761844A60}" type="slidenum">
              <a:t>4</a:t>
            </a:fld>
            <a:endParaRPr lang="it-IT"/>
          </a:p>
        </p:txBody>
      </p:sp>
      <p:sp>
        <p:nvSpPr>
          <p:cNvPr id="2" name="Segnaposto immagine diapositiva 1">
            <a:extLst>
              <a:ext uri="{FF2B5EF4-FFF2-40B4-BE49-F238E27FC236}">
                <a16:creationId xmlns:a16="http://schemas.microsoft.com/office/drawing/2014/main" id="{9F5E6E07-9825-48D5-8B89-AF72EA23DD66}"/>
              </a:ext>
            </a:extLst>
          </p:cNvPr>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Segnaposto note 2">
            <a:extLst>
              <a:ext uri="{FF2B5EF4-FFF2-40B4-BE49-F238E27FC236}">
                <a16:creationId xmlns:a16="http://schemas.microsoft.com/office/drawing/2014/main" id="{3D959F8F-0A8A-4197-9F08-863DDAADAB92}"/>
              </a:ext>
            </a:extLst>
          </p:cNvPr>
          <p:cNvSpPr txBox="1">
            <a:spLocks noGrp="1"/>
          </p:cNvSpPr>
          <p:nvPr>
            <p:ph type="body" sz="quarter" idx="1"/>
          </p:nvPr>
        </p:nvSpPr>
        <p:spPr/>
        <p:txBody>
          <a:bodyPr>
            <a:spAutoFit/>
          </a:bodyPr>
          <a:lstStyle/>
          <a:p>
            <a:endParaRPr lang="it-IT"/>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numero diapositiva 6">
            <a:extLst>
              <a:ext uri="{FF2B5EF4-FFF2-40B4-BE49-F238E27FC236}">
                <a16:creationId xmlns:a16="http://schemas.microsoft.com/office/drawing/2014/main" id="{770A94CA-313F-4070-9787-0A139F400532}"/>
              </a:ext>
            </a:extLst>
          </p:cNvPr>
          <p:cNvSpPr txBox="1">
            <a:spLocks noGrp="1"/>
          </p:cNvSpPr>
          <p:nvPr>
            <p:ph type="sldNum" sz="quarter" idx="5"/>
          </p:nvPr>
        </p:nvSpPr>
        <p:spPr>
          <a:ln/>
        </p:spPr>
        <p:txBody>
          <a:bodyPr lIns="0" tIns="0" rIns="0" bIns="0" anchor="b" anchorCtr="0">
            <a:noAutofit/>
          </a:bodyPr>
          <a:lstStyle/>
          <a:p>
            <a:pPr lvl="0"/>
            <a:fld id="{A8C0BA2A-5C50-41A7-A73B-F43DDCF7E3B1}" type="slidenum">
              <a:t>5</a:t>
            </a:fld>
            <a:endParaRPr lang="it-IT"/>
          </a:p>
        </p:txBody>
      </p:sp>
      <p:sp>
        <p:nvSpPr>
          <p:cNvPr id="2" name="Segnaposto immagine diapositiva 1">
            <a:extLst>
              <a:ext uri="{FF2B5EF4-FFF2-40B4-BE49-F238E27FC236}">
                <a16:creationId xmlns:a16="http://schemas.microsoft.com/office/drawing/2014/main" id="{224CDB64-86BF-490E-BE42-8B93DCA9FF00}"/>
              </a:ext>
            </a:extLst>
          </p:cNvPr>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Segnaposto note 2">
            <a:extLst>
              <a:ext uri="{FF2B5EF4-FFF2-40B4-BE49-F238E27FC236}">
                <a16:creationId xmlns:a16="http://schemas.microsoft.com/office/drawing/2014/main" id="{290C1E5F-0A32-47DA-BB32-B10EEE18BE4E}"/>
              </a:ext>
            </a:extLst>
          </p:cNvPr>
          <p:cNvSpPr txBox="1">
            <a:spLocks noGrp="1"/>
          </p:cNvSpPr>
          <p:nvPr>
            <p:ph type="body" sz="quarter" idx="1"/>
          </p:nvPr>
        </p:nvSpPr>
        <p:spPr/>
        <p:txBody>
          <a:bodyPr>
            <a:spAutoFit/>
          </a:bodyPr>
          <a:lstStyle/>
          <a:p>
            <a:endParaRPr lang="it-IT"/>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numero diapositiva 6">
            <a:extLst>
              <a:ext uri="{FF2B5EF4-FFF2-40B4-BE49-F238E27FC236}">
                <a16:creationId xmlns:a16="http://schemas.microsoft.com/office/drawing/2014/main" id="{D100DD2E-AC63-4BED-A386-61F06F1DBAB1}"/>
              </a:ext>
            </a:extLst>
          </p:cNvPr>
          <p:cNvSpPr txBox="1">
            <a:spLocks noGrp="1"/>
          </p:cNvSpPr>
          <p:nvPr>
            <p:ph type="sldNum" sz="quarter" idx="5"/>
          </p:nvPr>
        </p:nvSpPr>
        <p:spPr>
          <a:ln/>
        </p:spPr>
        <p:txBody>
          <a:bodyPr lIns="0" tIns="0" rIns="0" bIns="0" anchor="b" anchorCtr="0">
            <a:noAutofit/>
          </a:bodyPr>
          <a:lstStyle/>
          <a:p>
            <a:pPr lvl="0"/>
            <a:fld id="{A66F6A60-60C3-466E-9115-EC96CA3B8CB3}" type="slidenum">
              <a:t>6</a:t>
            </a:fld>
            <a:endParaRPr lang="it-IT"/>
          </a:p>
        </p:txBody>
      </p:sp>
      <p:sp>
        <p:nvSpPr>
          <p:cNvPr id="2" name="Segnaposto immagine diapositiva 1">
            <a:extLst>
              <a:ext uri="{FF2B5EF4-FFF2-40B4-BE49-F238E27FC236}">
                <a16:creationId xmlns:a16="http://schemas.microsoft.com/office/drawing/2014/main" id="{68690BF2-49DD-43D6-AA57-A8CD30279A2C}"/>
              </a:ext>
            </a:extLst>
          </p:cNvPr>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Segnaposto note 2">
            <a:extLst>
              <a:ext uri="{FF2B5EF4-FFF2-40B4-BE49-F238E27FC236}">
                <a16:creationId xmlns:a16="http://schemas.microsoft.com/office/drawing/2014/main" id="{CB46B884-3AE9-44F9-BED1-A6CC136A110E}"/>
              </a:ext>
            </a:extLst>
          </p:cNvPr>
          <p:cNvSpPr txBox="1">
            <a:spLocks noGrp="1"/>
          </p:cNvSpPr>
          <p:nvPr>
            <p:ph type="body" sz="quarter" idx="1"/>
          </p:nvPr>
        </p:nvSpPr>
        <p:spPr/>
        <p:txBody>
          <a:bodyPr/>
          <a:lstStyle/>
          <a:p>
            <a:endParaRPr lang="it-IT"/>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numero diapositiva 6">
            <a:extLst>
              <a:ext uri="{FF2B5EF4-FFF2-40B4-BE49-F238E27FC236}">
                <a16:creationId xmlns:a16="http://schemas.microsoft.com/office/drawing/2014/main" id="{10142C56-5C77-4164-AF5B-5BBDB7004725}"/>
              </a:ext>
            </a:extLst>
          </p:cNvPr>
          <p:cNvSpPr txBox="1">
            <a:spLocks noGrp="1"/>
          </p:cNvSpPr>
          <p:nvPr>
            <p:ph type="sldNum" sz="quarter" idx="5"/>
          </p:nvPr>
        </p:nvSpPr>
        <p:spPr>
          <a:ln/>
        </p:spPr>
        <p:txBody>
          <a:bodyPr lIns="0" tIns="0" rIns="0" bIns="0" anchor="b" anchorCtr="0">
            <a:noAutofit/>
          </a:bodyPr>
          <a:lstStyle/>
          <a:p>
            <a:pPr lvl="0"/>
            <a:fld id="{E71DF814-0CE6-4B8E-BBFD-E491E3F16E93}" type="slidenum">
              <a:t>7</a:t>
            </a:fld>
            <a:endParaRPr lang="it-IT"/>
          </a:p>
        </p:txBody>
      </p:sp>
      <p:sp>
        <p:nvSpPr>
          <p:cNvPr id="2" name="Segnaposto immagine diapositiva 1">
            <a:extLst>
              <a:ext uri="{FF2B5EF4-FFF2-40B4-BE49-F238E27FC236}">
                <a16:creationId xmlns:a16="http://schemas.microsoft.com/office/drawing/2014/main" id="{97BB8FEC-F93B-4B66-A884-BA02E5BA9C2E}"/>
              </a:ext>
            </a:extLst>
          </p:cNvPr>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Segnaposto note 2">
            <a:extLst>
              <a:ext uri="{FF2B5EF4-FFF2-40B4-BE49-F238E27FC236}">
                <a16:creationId xmlns:a16="http://schemas.microsoft.com/office/drawing/2014/main" id="{F70D1E23-9BFA-44D0-9DBB-43D6007ED4F1}"/>
              </a:ext>
            </a:extLst>
          </p:cNvPr>
          <p:cNvSpPr txBox="1">
            <a:spLocks noGrp="1"/>
          </p:cNvSpPr>
          <p:nvPr>
            <p:ph type="body" sz="quarter" idx="1"/>
          </p:nvPr>
        </p:nvSpPr>
        <p:spPr/>
        <p:txBody>
          <a:bodyPr/>
          <a:lstStyle/>
          <a:p>
            <a:endParaRPr lang="it-IT"/>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numero diapositiva 6">
            <a:extLst>
              <a:ext uri="{FF2B5EF4-FFF2-40B4-BE49-F238E27FC236}">
                <a16:creationId xmlns:a16="http://schemas.microsoft.com/office/drawing/2014/main" id="{02DADBC1-94C0-4B87-AF75-348411E5C059}"/>
              </a:ext>
            </a:extLst>
          </p:cNvPr>
          <p:cNvSpPr txBox="1">
            <a:spLocks noGrp="1"/>
          </p:cNvSpPr>
          <p:nvPr>
            <p:ph type="sldNum" sz="quarter" idx="5"/>
          </p:nvPr>
        </p:nvSpPr>
        <p:spPr>
          <a:ln/>
        </p:spPr>
        <p:txBody>
          <a:bodyPr lIns="0" tIns="0" rIns="0" bIns="0" anchor="b" anchorCtr="0">
            <a:noAutofit/>
          </a:bodyPr>
          <a:lstStyle/>
          <a:p>
            <a:pPr lvl="0"/>
            <a:fld id="{64A5B4B0-D3E6-4E7A-8217-78E9D37ED4F5}" type="slidenum">
              <a:t>8</a:t>
            </a:fld>
            <a:endParaRPr lang="it-IT"/>
          </a:p>
        </p:txBody>
      </p:sp>
      <p:sp>
        <p:nvSpPr>
          <p:cNvPr id="2" name="Segnaposto immagine diapositiva 1">
            <a:extLst>
              <a:ext uri="{FF2B5EF4-FFF2-40B4-BE49-F238E27FC236}">
                <a16:creationId xmlns:a16="http://schemas.microsoft.com/office/drawing/2014/main" id="{A76B7568-5782-427C-8408-663AF37948B3}"/>
              </a:ext>
            </a:extLst>
          </p:cNvPr>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Segnaposto note 2">
            <a:extLst>
              <a:ext uri="{FF2B5EF4-FFF2-40B4-BE49-F238E27FC236}">
                <a16:creationId xmlns:a16="http://schemas.microsoft.com/office/drawing/2014/main" id="{0A03307D-C452-4549-A0E5-07C13106A1D5}"/>
              </a:ext>
            </a:extLst>
          </p:cNvPr>
          <p:cNvSpPr txBox="1">
            <a:spLocks noGrp="1"/>
          </p:cNvSpPr>
          <p:nvPr>
            <p:ph type="body" sz="quarter" idx="1"/>
          </p:nvPr>
        </p:nvSpPr>
        <p:spPr/>
        <p:txBody>
          <a:bodyPr/>
          <a:lstStyle/>
          <a:p>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D1DC8A4-32A8-42A8-831F-B837D2792CB0}"/>
              </a:ext>
            </a:extLst>
          </p:cNvPr>
          <p:cNvSpPr>
            <a:spLocks noGrp="1"/>
          </p:cNvSpPr>
          <p:nvPr>
            <p:ph type="ctrTitle"/>
          </p:nvPr>
        </p:nvSpPr>
        <p:spPr>
          <a:xfrm>
            <a:off x="1260475" y="1236663"/>
            <a:ext cx="7559675" cy="2632075"/>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3F2740CC-716B-4CC9-B082-C0FE5733F495}"/>
              </a:ext>
            </a:extLst>
          </p:cNvPr>
          <p:cNvSpPr>
            <a:spLocks noGrp="1"/>
          </p:cNvSpPr>
          <p:nvPr>
            <p:ph type="subTitle" idx="1"/>
          </p:nvPr>
        </p:nvSpPr>
        <p:spPr>
          <a:xfrm>
            <a:off x="1260475" y="3970338"/>
            <a:ext cx="7559675" cy="182562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6B24E9E7-CFDB-440B-BD42-2C3857BB6AFC}"/>
              </a:ext>
            </a:extLst>
          </p:cNvPr>
          <p:cNvSpPr>
            <a:spLocks noGrp="1"/>
          </p:cNvSpPr>
          <p:nvPr>
            <p:ph type="dt" sz="half" idx="10"/>
          </p:nvPr>
        </p:nvSpPr>
        <p:spPr/>
        <p:txBody>
          <a:bodyPr/>
          <a:lstStyle/>
          <a:p>
            <a:pPr lvl="0"/>
            <a:endParaRPr lang="it-IT"/>
          </a:p>
        </p:txBody>
      </p:sp>
      <p:sp>
        <p:nvSpPr>
          <p:cNvPr id="5" name="Segnaposto piè di pagina 4">
            <a:extLst>
              <a:ext uri="{FF2B5EF4-FFF2-40B4-BE49-F238E27FC236}">
                <a16:creationId xmlns:a16="http://schemas.microsoft.com/office/drawing/2014/main" id="{FECFBAE2-80FA-45F0-8674-F57FB83DCCB9}"/>
              </a:ext>
            </a:extLst>
          </p:cNvPr>
          <p:cNvSpPr>
            <a:spLocks noGrp="1"/>
          </p:cNvSpPr>
          <p:nvPr>
            <p:ph type="ftr" sz="quarter" idx="11"/>
          </p:nvPr>
        </p:nvSpPr>
        <p:spPr/>
        <p:txBody>
          <a:bodyPr/>
          <a:lstStyle/>
          <a:p>
            <a:pPr lvl="0"/>
            <a:endParaRPr lang="it-IT"/>
          </a:p>
        </p:txBody>
      </p:sp>
      <p:sp>
        <p:nvSpPr>
          <p:cNvPr id="6" name="Segnaposto numero diapositiva 5">
            <a:extLst>
              <a:ext uri="{FF2B5EF4-FFF2-40B4-BE49-F238E27FC236}">
                <a16:creationId xmlns:a16="http://schemas.microsoft.com/office/drawing/2014/main" id="{D7635BDC-70A6-4A54-971C-D2A60F2CAEBF}"/>
              </a:ext>
            </a:extLst>
          </p:cNvPr>
          <p:cNvSpPr>
            <a:spLocks noGrp="1"/>
          </p:cNvSpPr>
          <p:nvPr>
            <p:ph type="sldNum" sz="quarter" idx="12"/>
          </p:nvPr>
        </p:nvSpPr>
        <p:spPr/>
        <p:txBody>
          <a:bodyPr/>
          <a:lstStyle/>
          <a:p>
            <a:pPr lvl="0"/>
            <a:fld id="{159F91C2-6985-4C67-8F83-8EB43CCE30DA}" type="slidenum">
              <a:t>‹N›</a:t>
            </a:fld>
            <a:endParaRPr lang="it-IT"/>
          </a:p>
        </p:txBody>
      </p:sp>
    </p:spTree>
    <p:extLst>
      <p:ext uri="{BB962C8B-B14F-4D97-AF65-F5344CB8AC3E}">
        <p14:creationId xmlns:p14="http://schemas.microsoft.com/office/powerpoint/2010/main" val="19776453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795E5D5-DFA9-4301-B055-9E5C91382291}"/>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B526BD07-B0C2-425C-9284-A11DF8CF5F92}"/>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38CBD347-1377-40F7-B06D-2F56206A9AC2}"/>
              </a:ext>
            </a:extLst>
          </p:cNvPr>
          <p:cNvSpPr>
            <a:spLocks noGrp="1"/>
          </p:cNvSpPr>
          <p:nvPr>
            <p:ph type="dt" sz="half" idx="10"/>
          </p:nvPr>
        </p:nvSpPr>
        <p:spPr/>
        <p:txBody>
          <a:bodyPr/>
          <a:lstStyle/>
          <a:p>
            <a:pPr lvl="0"/>
            <a:endParaRPr lang="it-IT"/>
          </a:p>
        </p:txBody>
      </p:sp>
      <p:sp>
        <p:nvSpPr>
          <p:cNvPr id="5" name="Segnaposto piè di pagina 4">
            <a:extLst>
              <a:ext uri="{FF2B5EF4-FFF2-40B4-BE49-F238E27FC236}">
                <a16:creationId xmlns:a16="http://schemas.microsoft.com/office/drawing/2014/main" id="{A58A6BBA-1BF9-413A-8449-65B6E2176AF1}"/>
              </a:ext>
            </a:extLst>
          </p:cNvPr>
          <p:cNvSpPr>
            <a:spLocks noGrp="1"/>
          </p:cNvSpPr>
          <p:nvPr>
            <p:ph type="ftr" sz="quarter" idx="11"/>
          </p:nvPr>
        </p:nvSpPr>
        <p:spPr/>
        <p:txBody>
          <a:bodyPr/>
          <a:lstStyle/>
          <a:p>
            <a:pPr lvl="0"/>
            <a:endParaRPr lang="it-IT"/>
          </a:p>
        </p:txBody>
      </p:sp>
      <p:sp>
        <p:nvSpPr>
          <p:cNvPr id="6" name="Segnaposto numero diapositiva 5">
            <a:extLst>
              <a:ext uri="{FF2B5EF4-FFF2-40B4-BE49-F238E27FC236}">
                <a16:creationId xmlns:a16="http://schemas.microsoft.com/office/drawing/2014/main" id="{BB98EDDC-B80F-43C2-93B9-E3A194E8C290}"/>
              </a:ext>
            </a:extLst>
          </p:cNvPr>
          <p:cNvSpPr>
            <a:spLocks noGrp="1"/>
          </p:cNvSpPr>
          <p:nvPr>
            <p:ph type="sldNum" sz="quarter" idx="12"/>
          </p:nvPr>
        </p:nvSpPr>
        <p:spPr/>
        <p:txBody>
          <a:bodyPr/>
          <a:lstStyle/>
          <a:p>
            <a:pPr lvl="0"/>
            <a:fld id="{8B7DD94F-B6AA-4660-9E16-055337CC70E3}" type="slidenum">
              <a:t>‹N›</a:t>
            </a:fld>
            <a:endParaRPr lang="it-IT"/>
          </a:p>
        </p:txBody>
      </p:sp>
    </p:spTree>
    <p:extLst>
      <p:ext uri="{BB962C8B-B14F-4D97-AF65-F5344CB8AC3E}">
        <p14:creationId xmlns:p14="http://schemas.microsoft.com/office/powerpoint/2010/main" val="1415439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F23594F9-FB17-47F8-824D-058CC8D34719}"/>
              </a:ext>
            </a:extLst>
          </p:cNvPr>
          <p:cNvSpPr>
            <a:spLocks noGrp="1"/>
          </p:cNvSpPr>
          <p:nvPr>
            <p:ph type="title" orient="vert"/>
          </p:nvPr>
        </p:nvSpPr>
        <p:spPr>
          <a:xfrm>
            <a:off x="7308850" y="301625"/>
            <a:ext cx="2266950" cy="6456363"/>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2BB935BB-3698-47A7-B440-1D0414940EA9}"/>
              </a:ext>
            </a:extLst>
          </p:cNvPr>
          <p:cNvSpPr>
            <a:spLocks noGrp="1"/>
          </p:cNvSpPr>
          <p:nvPr>
            <p:ph type="body" orient="vert" idx="1"/>
          </p:nvPr>
        </p:nvSpPr>
        <p:spPr>
          <a:xfrm>
            <a:off x="503238" y="301625"/>
            <a:ext cx="6653212" cy="6456363"/>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4A722BCB-CEE9-414E-AF3B-7FB644EC3D4C}"/>
              </a:ext>
            </a:extLst>
          </p:cNvPr>
          <p:cNvSpPr>
            <a:spLocks noGrp="1"/>
          </p:cNvSpPr>
          <p:nvPr>
            <p:ph type="dt" sz="half" idx="10"/>
          </p:nvPr>
        </p:nvSpPr>
        <p:spPr/>
        <p:txBody>
          <a:bodyPr/>
          <a:lstStyle/>
          <a:p>
            <a:pPr lvl="0"/>
            <a:endParaRPr lang="it-IT"/>
          </a:p>
        </p:txBody>
      </p:sp>
      <p:sp>
        <p:nvSpPr>
          <p:cNvPr id="5" name="Segnaposto piè di pagina 4">
            <a:extLst>
              <a:ext uri="{FF2B5EF4-FFF2-40B4-BE49-F238E27FC236}">
                <a16:creationId xmlns:a16="http://schemas.microsoft.com/office/drawing/2014/main" id="{B4FA92BC-AFEC-4D09-813E-78D3A4490DDB}"/>
              </a:ext>
            </a:extLst>
          </p:cNvPr>
          <p:cNvSpPr>
            <a:spLocks noGrp="1"/>
          </p:cNvSpPr>
          <p:nvPr>
            <p:ph type="ftr" sz="quarter" idx="11"/>
          </p:nvPr>
        </p:nvSpPr>
        <p:spPr/>
        <p:txBody>
          <a:bodyPr/>
          <a:lstStyle/>
          <a:p>
            <a:pPr lvl="0"/>
            <a:endParaRPr lang="it-IT"/>
          </a:p>
        </p:txBody>
      </p:sp>
      <p:sp>
        <p:nvSpPr>
          <p:cNvPr id="6" name="Segnaposto numero diapositiva 5">
            <a:extLst>
              <a:ext uri="{FF2B5EF4-FFF2-40B4-BE49-F238E27FC236}">
                <a16:creationId xmlns:a16="http://schemas.microsoft.com/office/drawing/2014/main" id="{1B27B269-024F-4EB6-9018-48D2C71D635C}"/>
              </a:ext>
            </a:extLst>
          </p:cNvPr>
          <p:cNvSpPr>
            <a:spLocks noGrp="1"/>
          </p:cNvSpPr>
          <p:nvPr>
            <p:ph type="sldNum" sz="quarter" idx="12"/>
          </p:nvPr>
        </p:nvSpPr>
        <p:spPr/>
        <p:txBody>
          <a:bodyPr/>
          <a:lstStyle/>
          <a:p>
            <a:pPr lvl="0"/>
            <a:fld id="{80E24FAC-50C5-456C-8BC8-0A3F0622ED5A}" type="slidenum">
              <a:t>‹N›</a:t>
            </a:fld>
            <a:endParaRPr lang="it-IT"/>
          </a:p>
        </p:txBody>
      </p:sp>
    </p:spTree>
    <p:extLst>
      <p:ext uri="{BB962C8B-B14F-4D97-AF65-F5344CB8AC3E}">
        <p14:creationId xmlns:p14="http://schemas.microsoft.com/office/powerpoint/2010/main" val="2145087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DFA4942-075E-4EBC-8869-59C6963AE19B}"/>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39622A1B-9355-456B-8655-BAEE28ACB4CC}"/>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1A7F04C6-8CE9-4F38-AF18-5BB465CA086A}"/>
              </a:ext>
            </a:extLst>
          </p:cNvPr>
          <p:cNvSpPr>
            <a:spLocks noGrp="1"/>
          </p:cNvSpPr>
          <p:nvPr>
            <p:ph type="dt" sz="half" idx="10"/>
          </p:nvPr>
        </p:nvSpPr>
        <p:spPr/>
        <p:txBody>
          <a:bodyPr/>
          <a:lstStyle/>
          <a:p>
            <a:pPr lvl="0"/>
            <a:endParaRPr lang="it-IT"/>
          </a:p>
        </p:txBody>
      </p:sp>
      <p:sp>
        <p:nvSpPr>
          <p:cNvPr id="5" name="Segnaposto piè di pagina 4">
            <a:extLst>
              <a:ext uri="{FF2B5EF4-FFF2-40B4-BE49-F238E27FC236}">
                <a16:creationId xmlns:a16="http://schemas.microsoft.com/office/drawing/2014/main" id="{45CFF73A-4E68-4457-B2B5-13FE07E02C80}"/>
              </a:ext>
            </a:extLst>
          </p:cNvPr>
          <p:cNvSpPr>
            <a:spLocks noGrp="1"/>
          </p:cNvSpPr>
          <p:nvPr>
            <p:ph type="ftr" sz="quarter" idx="11"/>
          </p:nvPr>
        </p:nvSpPr>
        <p:spPr/>
        <p:txBody>
          <a:bodyPr/>
          <a:lstStyle/>
          <a:p>
            <a:pPr lvl="0"/>
            <a:endParaRPr lang="it-IT"/>
          </a:p>
        </p:txBody>
      </p:sp>
      <p:sp>
        <p:nvSpPr>
          <p:cNvPr id="6" name="Segnaposto numero diapositiva 5">
            <a:extLst>
              <a:ext uri="{FF2B5EF4-FFF2-40B4-BE49-F238E27FC236}">
                <a16:creationId xmlns:a16="http://schemas.microsoft.com/office/drawing/2014/main" id="{E35BD2D9-36A7-4D27-884B-9E9F590453E8}"/>
              </a:ext>
            </a:extLst>
          </p:cNvPr>
          <p:cNvSpPr>
            <a:spLocks noGrp="1"/>
          </p:cNvSpPr>
          <p:nvPr>
            <p:ph type="sldNum" sz="quarter" idx="12"/>
          </p:nvPr>
        </p:nvSpPr>
        <p:spPr/>
        <p:txBody>
          <a:bodyPr/>
          <a:lstStyle/>
          <a:p>
            <a:pPr lvl="0"/>
            <a:fld id="{49D2ADC3-D9CE-46F3-90B2-6B2FD658EDEA}" type="slidenum">
              <a:t>‹N›</a:t>
            </a:fld>
            <a:endParaRPr lang="it-IT"/>
          </a:p>
        </p:txBody>
      </p:sp>
    </p:spTree>
    <p:extLst>
      <p:ext uri="{BB962C8B-B14F-4D97-AF65-F5344CB8AC3E}">
        <p14:creationId xmlns:p14="http://schemas.microsoft.com/office/powerpoint/2010/main" val="7491456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83A2A47-E7DE-464F-B996-5E16ADDBFC69}"/>
              </a:ext>
            </a:extLst>
          </p:cNvPr>
          <p:cNvSpPr>
            <a:spLocks noGrp="1"/>
          </p:cNvSpPr>
          <p:nvPr>
            <p:ph type="title"/>
          </p:nvPr>
        </p:nvSpPr>
        <p:spPr>
          <a:xfrm>
            <a:off x="687388" y="1884363"/>
            <a:ext cx="8694737" cy="31448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F3138F98-AACE-41CB-ACD7-71B802F7E26E}"/>
              </a:ext>
            </a:extLst>
          </p:cNvPr>
          <p:cNvSpPr>
            <a:spLocks noGrp="1"/>
          </p:cNvSpPr>
          <p:nvPr>
            <p:ph type="body" idx="1"/>
          </p:nvPr>
        </p:nvSpPr>
        <p:spPr>
          <a:xfrm>
            <a:off x="687388" y="5059363"/>
            <a:ext cx="8694737" cy="16525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2D5234E8-0EB4-45F3-9F2E-5867638F1C5E}"/>
              </a:ext>
            </a:extLst>
          </p:cNvPr>
          <p:cNvSpPr>
            <a:spLocks noGrp="1"/>
          </p:cNvSpPr>
          <p:nvPr>
            <p:ph type="dt" sz="half" idx="10"/>
          </p:nvPr>
        </p:nvSpPr>
        <p:spPr/>
        <p:txBody>
          <a:bodyPr/>
          <a:lstStyle/>
          <a:p>
            <a:pPr lvl="0"/>
            <a:endParaRPr lang="it-IT"/>
          </a:p>
        </p:txBody>
      </p:sp>
      <p:sp>
        <p:nvSpPr>
          <p:cNvPr id="5" name="Segnaposto piè di pagina 4">
            <a:extLst>
              <a:ext uri="{FF2B5EF4-FFF2-40B4-BE49-F238E27FC236}">
                <a16:creationId xmlns:a16="http://schemas.microsoft.com/office/drawing/2014/main" id="{243CA908-6DC7-4500-AD18-8242DD17AF7D}"/>
              </a:ext>
            </a:extLst>
          </p:cNvPr>
          <p:cNvSpPr>
            <a:spLocks noGrp="1"/>
          </p:cNvSpPr>
          <p:nvPr>
            <p:ph type="ftr" sz="quarter" idx="11"/>
          </p:nvPr>
        </p:nvSpPr>
        <p:spPr/>
        <p:txBody>
          <a:bodyPr/>
          <a:lstStyle/>
          <a:p>
            <a:pPr lvl="0"/>
            <a:endParaRPr lang="it-IT"/>
          </a:p>
        </p:txBody>
      </p:sp>
      <p:sp>
        <p:nvSpPr>
          <p:cNvPr id="6" name="Segnaposto numero diapositiva 5">
            <a:extLst>
              <a:ext uri="{FF2B5EF4-FFF2-40B4-BE49-F238E27FC236}">
                <a16:creationId xmlns:a16="http://schemas.microsoft.com/office/drawing/2014/main" id="{B373FCB5-8231-4AA9-AAE4-F706B55F92FB}"/>
              </a:ext>
            </a:extLst>
          </p:cNvPr>
          <p:cNvSpPr>
            <a:spLocks noGrp="1"/>
          </p:cNvSpPr>
          <p:nvPr>
            <p:ph type="sldNum" sz="quarter" idx="12"/>
          </p:nvPr>
        </p:nvSpPr>
        <p:spPr/>
        <p:txBody>
          <a:bodyPr/>
          <a:lstStyle/>
          <a:p>
            <a:pPr lvl="0"/>
            <a:fld id="{9989EEC0-E502-4E3E-846D-3BFA6BF0E65F}" type="slidenum">
              <a:t>‹N›</a:t>
            </a:fld>
            <a:endParaRPr lang="it-IT"/>
          </a:p>
        </p:txBody>
      </p:sp>
    </p:spTree>
    <p:extLst>
      <p:ext uri="{BB962C8B-B14F-4D97-AF65-F5344CB8AC3E}">
        <p14:creationId xmlns:p14="http://schemas.microsoft.com/office/powerpoint/2010/main" val="20326818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504473B-9D0F-4C24-8F58-704E14678897}"/>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E360015C-2C76-4747-8656-D384DF580D94}"/>
              </a:ext>
            </a:extLst>
          </p:cNvPr>
          <p:cNvSpPr>
            <a:spLocks noGrp="1"/>
          </p:cNvSpPr>
          <p:nvPr>
            <p:ph sz="half" idx="1"/>
          </p:nvPr>
        </p:nvSpPr>
        <p:spPr>
          <a:xfrm>
            <a:off x="503238" y="1768475"/>
            <a:ext cx="4459287" cy="4989513"/>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A73ED213-BB5C-4B9E-9EE0-6C92C7C6C4BD}"/>
              </a:ext>
            </a:extLst>
          </p:cNvPr>
          <p:cNvSpPr>
            <a:spLocks noGrp="1"/>
          </p:cNvSpPr>
          <p:nvPr>
            <p:ph sz="half" idx="2"/>
          </p:nvPr>
        </p:nvSpPr>
        <p:spPr>
          <a:xfrm>
            <a:off x="5114925" y="1768475"/>
            <a:ext cx="4460875" cy="4989513"/>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AC68215B-CD5A-47E8-9624-79184E440BFE}"/>
              </a:ext>
            </a:extLst>
          </p:cNvPr>
          <p:cNvSpPr>
            <a:spLocks noGrp="1"/>
          </p:cNvSpPr>
          <p:nvPr>
            <p:ph type="dt" sz="half" idx="10"/>
          </p:nvPr>
        </p:nvSpPr>
        <p:spPr/>
        <p:txBody>
          <a:bodyPr/>
          <a:lstStyle/>
          <a:p>
            <a:pPr lvl="0"/>
            <a:endParaRPr lang="it-IT"/>
          </a:p>
        </p:txBody>
      </p:sp>
      <p:sp>
        <p:nvSpPr>
          <p:cNvPr id="6" name="Segnaposto piè di pagina 5">
            <a:extLst>
              <a:ext uri="{FF2B5EF4-FFF2-40B4-BE49-F238E27FC236}">
                <a16:creationId xmlns:a16="http://schemas.microsoft.com/office/drawing/2014/main" id="{482F1B36-2EB9-4C22-8710-54F065BAD0E3}"/>
              </a:ext>
            </a:extLst>
          </p:cNvPr>
          <p:cNvSpPr>
            <a:spLocks noGrp="1"/>
          </p:cNvSpPr>
          <p:nvPr>
            <p:ph type="ftr" sz="quarter" idx="11"/>
          </p:nvPr>
        </p:nvSpPr>
        <p:spPr/>
        <p:txBody>
          <a:bodyPr/>
          <a:lstStyle/>
          <a:p>
            <a:pPr lvl="0"/>
            <a:endParaRPr lang="it-IT"/>
          </a:p>
        </p:txBody>
      </p:sp>
      <p:sp>
        <p:nvSpPr>
          <p:cNvPr id="7" name="Segnaposto numero diapositiva 6">
            <a:extLst>
              <a:ext uri="{FF2B5EF4-FFF2-40B4-BE49-F238E27FC236}">
                <a16:creationId xmlns:a16="http://schemas.microsoft.com/office/drawing/2014/main" id="{4231A9BE-B493-465F-9E69-D9940BA0323C}"/>
              </a:ext>
            </a:extLst>
          </p:cNvPr>
          <p:cNvSpPr>
            <a:spLocks noGrp="1"/>
          </p:cNvSpPr>
          <p:nvPr>
            <p:ph type="sldNum" sz="quarter" idx="12"/>
          </p:nvPr>
        </p:nvSpPr>
        <p:spPr/>
        <p:txBody>
          <a:bodyPr/>
          <a:lstStyle/>
          <a:p>
            <a:pPr lvl="0"/>
            <a:fld id="{310AAEA5-66E8-4CF8-9D44-8B9CF77A52B4}" type="slidenum">
              <a:t>‹N›</a:t>
            </a:fld>
            <a:endParaRPr lang="it-IT"/>
          </a:p>
        </p:txBody>
      </p:sp>
    </p:spTree>
    <p:extLst>
      <p:ext uri="{BB962C8B-B14F-4D97-AF65-F5344CB8AC3E}">
        <p14:creationId xmlns:p14="http://schemas.microsoft.com/office/powerpoint/2010/main" val="3904366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813C5C7-7EA3-46F4-9865-53CCF504E317}"/>
              </a:ext>
            </a:extLst>
          </p:cNvPr>
          <p:cNvSpPr>
            <a:spLocks noGrp="1"/>
          </p:cNvSpPr>
          <p:nvPr>
            <p:ph type="title"/>
          </p:nvPr>
        </p:nvSpPr>
        <p:spPr>
          <a:xfrm>
            <a:off x="693738" y="403225"/>
            <a:ext cx="8694737" cy="1460500"/>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DA225C03-EDDB-4897-8419-F207B7567392}"/>
              </a:ext>
            </a:extLst>
          </p:cNvPr>
          <p:cNvSpPr>
            <a:spLocks noGrp="1"/>
          </p:cNvSpPr>
          <p:nvPr>
            <p:ph type="body" idx="1"/>
          </p:nvPr>
        </p:nvSpPr>
        <p:spPr>
          <a:xfrm>
            <a:off x="693738" y="1852613"/>
            <a:ext cx="4265612" cy="9080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2A026758-A707-4FAC-8A6B-487E598E9B66}"/>
              </a:ext>
            </a:extLst>
          </p:cNvPr>
          <p:cNvSpPr>
            <a:spLocks noGrp="1"/>
          </p:cNvSpPr>
          <p:nvPr>
            <p:ph sz="half" idx="2"/>
          </p:nvPr>
        </p:nvSpPr>
        <p:spPr>
          <a:xfrm>
            <a:off x="693738" y="2760663"/>
            <a:ext cx="4265612" cy="406241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72FB3A8A-6635-4833-9C09-C265D9C06DD5}"/>
              </a:ext>
            </a:extLst>
          </p:cNvPr>
          <p:cNvSpPr>
            <a:spLocks noGrp="1"/>
          </p:cNvSpPr>
          <p:nvPr>
            <p:ph type="body" sz="quarter" idx="3"/>
          </p:nvPr>
        </p:nvSpPr>
        <p:spPr>
          <a:xfrm>
            <a:off x="5103813" y="1852613"/>
            <a:ext cx="4284662" cy="9080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9CB6D362-F568-4F30-87A0-695EB63194D0}"/>
              </a:ext>
            </a:extLst>
          </p:cNvPr>
          <p:cNvSpPr>
            <a:spLocks noGrp="1"/>
          </p:cNvSpPr>
          <p:nvPr>
            <p:ph sz="quarter" idx="4"/>
          </p:nvPr>
        </p:nvSpPr>
        <p:spPr>
          <a:xfrm>
            <a:off x="5103813" y="2760663"/>
            <a:ext cx="4284662" cy="406241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B9B4C383-ED9B-46D0-811C-B75524E639D3}"/>
              </a:ext>
            </a:extLst>
          </p:cNvPr>
          <p:cNvSpPr>
            <a:spLocks noGrp="1"/>
          </p:cNvSpPr>
          <p:nvPr>
            <p:ph type="dt" sz="half" idx="10"/>
          </p:nvPr>
        </p:nvSpPr>
        <p:spPr/>
        <p:txBody>
          <a:bodyPr/>
          <a:lstStyle/>
          <a:p>
            <a:pPr lvl="0"/>
            <a:endParaRPr lang="it-IT"/>
          </a:p>
        </p:txBody>
      </p:sp>
      <p:sp>
        <p:nvSpPr>
          <p:cNvPr id="8" name="Segnaposto piè di pagina 7">
            <a:extLst>
              <a:ext uri="{FF2B5EF4-FFF2-40B4-BE49-F238E27FC236}">
                <a16:creationId xmlns:a16="http://schemas.microsoft.com/office/drawing/2014/main" id="{3F36B47B-658C-4907-8495-7EE5CAA80479}"/>
              </a:ext>
            </a:extLst>
          </p:cNvPr>
          <p:cNvSpPr>
            <a:spLocks noGrp="1"/>
          </p:cNvSpPr>
          <p:nvPr>
            <p:ph type="ftr" sz="quarter" idx="11"/>
          </p:nvPr>
        </p:nvSpPr>
        <p:spPr/>
        <p:txBody>
          <a:bodyPr/>
          <a:lstStyle/>
          <a:p>
            <a:pPr lvl="0"/>
            <a:endParaRPr lang="it-IT"/>
          </a:p>
        </p:txBody>
      </p:sp>
      <p:sp>
        <p:nvSpPr>
          <p:cNvPr id="9" name="Segnaposto numero diapositiva 8">
            <a:extLst>
              <a:ext uri="{FF2B5EF4-FFF2-40B4-BE49-F238E27FC236}">
                <a16:creationId xmlns:a16="http://schemas.microsoft.com/office/drawing/2014/main" id="{6537DC5E-DC4C-45EF-90F0-1B3B27A921D0}"/>
              </a:ext>
            </a:extLst>
          </p:cNvPr>
          <p:cNvSpPr>
            <a:spLocks noGrp="1"/>
          </p:cNvSpPr>
          <p:nvPr>
            <p:ph type="sldNum" sz="quarter" idx="12"/>
          </p:nvPr>
        </p:nvSpPr>
        <p:spPr/>
        <p:txBody>
          <a:bodyPr/>
          <a:lstStyle/>
          <a:p>
            <a:pPr lvl="0"/>
            <a:fld id="{690B55E2-29A8-4CC3-940D-710F358BB34B}" type="slidenum">
              <a:t>‹N›</a:t>
            </a:fld>
            <a:endParaRPr lang="it-IT"/>
          </a:p>
        </p:txBody>
      </p:sp>
    </p:spTree>
    <p:extLst>
      <p:ext uri="{BB962C8B-B14F-4D97-AF65-F5344CB8AC3E}">
        <p14:creationId xmlns:p14="http://schemas.microsoft.com/office/powerpoint/2010/main" val="16670899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C51A789-C06B-4F59-BBDB-D91EAB8FC428}"/>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C17A208A-BB3C-4B4E-AEBA-E2A0C9C25D41}"/>
              </a:ext>
            </a:extLst>
          </p:cNvPr>
          <p:cNvSpPr>
            <a:spLocks noGrp="1"/>
          </p:cNvSpPr>
          <p:nvPr>
            <p:ph type="dt" sz="half" idx="10"/>
          </p:nvPr>
        </p:nvSpPr>
        <p:spPr/>
        <p:txBody>
          <a:bodyPr/>
          <a:lstStyle/>
          <a:p>
            <a:pPr lvl="0"/>
            <a:endParaRPr lang="it-IT"/>
          </a:p>
        </p:txBody>
      </p:sp>
      <p:sp>
        <p:nvSpPr>
          <p:cNvPr id="4" name="Segnaposto piè di pagina 3">
            <a:extLst>
              <a:ext uri="{FF2B5EF4-FFF2-40B4-BE49-F238E27FC236}">
                <a16:creationId xmlns:a16="http://schemas.microsoft.com/office/drawing/2014/main" id="{EE769FA9-39FB-4F00-89DF-1EA1773DFD07}"/>
              </a:ext>
            </a:extLst>
          </p:cNvPr>
          <p:cNvSpPr>
            <a:spLocks noGrp="1"/>
          </p:cNvSpPr>
          <p:nvPr>
            <p:ph type="ftr" sz="quarter" idx="11"/>
          </p:nvPr>
        </p:nvSpPr>
        <p:spPr/>
        <p:txBody>
          <a:bodyPr/>
          <a:lstStyle/>
          <a:p>
            <a:pPr lvl="0"/>
            <a:endParaRPr lang="it-IT"/>
          </a:p>
        </p:txBody>
      </p:sp>
      <p:sp>
        <p:nvSpPr>
          <p:cNvPr id="5" name="Segnaposto numero diapositiva 4">
            <a:extLst>
              <a:ext uri="{FF2B5EF4-FFF2-40B4-BE49-F238E27FC236}">
                <a16:creationId xmlns:a16="http://schemas.microsoft.com/office/drawing/2014/main" id="{DFE15408-B2A5-4386-9B00-93E4D13E1200}"/>
              </a:ext>
            </a:extLst>
          </p:cNvPr>
          <p:cNvSpPr>
            <a:spLocks noGrp="1"/>
          </p:cNvSpPr>
          <p:nvPr>
            <p:ph type="sldNum" sz="quarter" idx="12"/>
          </p:nvPr>
        </p:nvSpPr>
        <p:spPr/>
        <p:txBody>
          <a:bodyPr/>
          <a:lstStyle/>
          <a:p>
            <a:pPr lvl="0"/>
            <a:fld id="{7011203C-1E2B-4A4D-BCDC-4DBC9F3EC035}" type="slidenum">
              <a:t>‹N›</a:t>
            </a:fld>
            <a:endParaRPr lang="it-IT"/>
          </a:p>
        </p:txBody>
      </p:sp>
    </p:spTree>
    <p:extLst>
      <p:ext uri="{BB962C8B-B14F-4D97-AF65-F5344CB8AC3E}">
        <p14:creationId xmlns:p14="http://schemas.microsoft.com/office/powerpoint/2010/main" val="24013837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B956C082-7388-4416-B800-87B2A9104295}"/>
              </a:ext>
            </a:extLst>
          </p:cNvPr>
          <p:cNvSpPr>
            <a:spLocks noGrp="1"/>
          </p:cNvSpPr>
          <p:nvPr>
            <p:ph type="dt" sz="half" idx="10"/>
          </p:nvPr>
        </p:nvSpPr>
        <p:spPr/>
        <p:txBody>
          <a:bodyPr/>
          <a:lstStyle/>
          <a:p>
            <a:pPr lvl="0"/>
            <a:endParaRPr lang="it-IT"/>
          </a:p>
        </p:txBody>
      </p:sp>
      <p:sp>
        <p:nvSpPr>
          <p:cNvPr id="3" name="Segnaposto piè di pagina 2">
            <a:extLst>
              <a:ext uri="{FF2B5EF4-FFF2-40B4-BE49-F238E27FC236}">
                <a16:creationId xmlns:a16="http://schemas.microsoft.com/office/drawing/2014/main" id="{E3450E7F-C19F-433F-90ED-F2DEACB84BBD}"/>
              </a:ext>
            </a:extLst>
          </p:cNvPr>
          <p:cNvSpPr>
            <a:spLocks noGrp="1"/>
          </p:cNvSpPr>
          <p:nvPr>
            <p:ph type="ftr" sz="quarter" idx="11"/>
          </p:nvPr>
        </p:nvSpPr>
        <p:spPr/>
        <p:txBody>
          <a:bodyPr/>
          <a:lstStyle/>
          <a:p>
            <a:pPr lvl="0"/>
            <a:endParaRPr lang="it-IT"/>
          </a:p>
        </p:txBody>
      </p:sp>
      <p:sp>
        <p:nvSpPr>
          <p:cNvPr id="4" name="Segnaposto numero diapositiva 3">
            <a:extLst>
              <a:ext uri="{FF2B5EF4-FFF2-40B4-BE49-F238E27FC236}">
                <a16:creationId xmlns:a16="http://schemas.microsoft.com/office/drawing/2014/main" id="{B9DA8337-9B4B-4E01-B9DE-0666671038AD}"/>
              </a:ext>
            </a:extLst>
          </p:cNvPr>
          <p:cNvSpPr>
            <a:spLocks noGrp="1"/>
          </p:cNvSpPr>
          <p:nvPr>
            <p:ph type="sldNum" sz="quarter" idx="12"/>
          </p:nvPr>
        </p:nvSpPr>
        <p:spPr/>
        <p:txBody>
          <a:bodyPr/>
          <a:lstStyle/>
          <a:p>
            <a:pPr lvl="0"/>
            <a:fld id="{2726F213-3C8C-4519-BB8F-6CE3FB0D85F7}" type="slidenum">
              <a:t>‹N›</a:t>
            </a:fld>
            <a:endParaRPr lang="it-IT"/>
          </a:p>
        </p:txBody>
      </p:sp>
    </p:spTree>
    <p:extLst>
      <p:ext uri="{BB962C8B-B14F-4D97-AF65-F5344CB8AC3E}">
        <p14:creationId xmlns:p14="http://schemas.microsoft.com/office/powerpoint/2010/main" val="3611311279"/>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86A68E3-DEC2-40AA-8215-1DBFAA2F9BBB}"/>
              </a:ext>
            </a:extLst>
          </p:cNvPr>
          <p:cNvSpPr>
            <a:spLocks noGrp="1"/>
          </p:cNvSpPr>
          <p:nvPr>
            <p:ph type="title"/>
          </p:nvPr>
        </p:nvSpPr>
        <p:spPr>
          <a:xfrm>
            <a:off x="693738" y="503238"/>
            <a:ext cx="3251200" cy="17653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C76B8D8F-A911-4BEA-8D31-D433FA95B205}"/>
              </a:ext>
            </a:extLst>
          </p:cNvPr>
          <p:cNvSpPr>
            <a:spLocks noGrp="1"/>
          </p:cNvSpPr>
          <p:nvPr>
            <p:ph idx="1"/>
          </p:nvPr>
        </p:nvSpPr>
        <p:spPr>
          <a:xfrm>
            <a:off x="4286250" y="1089025"/>
            <a:ext cx="5102225" cy="53721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AF201131-FE76-4262-91DD-767196E11163}"/>
              </a:ext>
            </a:extLst>
          </p:cNvPr>
          <p:cNvSpPr>
            <a:spLocks noGrp="1"/>
          </p:cNvSpPr>
          <p:nvPr>
            <p:ph type="body" sz="half" idx="2"/>
          </p:nvPr>
        </p:nvSpPr>
        <p:spPr>
          <a:xfrm>
            <a:off x="693738" y="2268538"/>
            <a:ext cx="3251200" cy="420052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81725CAB-6B61-459C-B73A-0DB3B0E372D1}"/>
              </a:ext>
            </a:extLst>
          </p:cNvPr>
          <p:cNvSpPr>
            <a:spLocks noGrp="1"/>
          </p:cNvSpPr>
          <p:nvPr>
            <p:ph type="dt" sz="half" idx="10"/>
          </p:nvPr>
        </p:nvSpPr>
        <p:spPr/>
        <p:txBody>
          <a:bodyPr/>
          <a:lstStyle/>
          <a:p>
            <a:pPr lvl="0"/>
            <a:endParaRPr lang="it-IT"/>
          </a:p>
        </p:txBody>
      </p:sp>
      <p:sp>
        <p:nvSpPr>
          <p:cNvPr id="6" name="Segnaposto piè di pagina 5">
            <a:extLst>
              <a:ext uri="{FF2B5EF4-FFF2-40B4-BE49-F238E27FC236}">
                <a16:creationId xmlns:a16="http://schemas.microsoft.com/office/drawing/2014/main" id="{DC4450F1-9E4D-4982-BED4-328EF1EC1332}"/>
              </a:ext>
            </a:extLst>
          </p:cNvPr>
          <p:cNvSpPr>
            <a:spLocks noGrp="1"/>
          </p:cNvSpPr>
          <p:nvPr>
            <p:ph type="ftr" sz="quarter" idx="11"/>
          </p:nvPr>
        </p:nvSpPr>
        <p:spPr/>
        <p:txBody>
          <a:bodyPr/>
          <a:lstStyle/>
          <a:p>
            <a:pPr lvl="0"/>
            <a:endParaRPr lang="it-IT"/>
          </a:p>
        </p:txBody>
      </p:sp>
      <p:sp>
        <p:nvSpPr>
          <p:cNvPr id="7" name="Segnaposto numero diapositiva 6">
            <a:extLst>
              <a:ext uri="{FF2B5EF4-FFF2-40B4-BE49-F238E27FC236}">
                <a16:creationId xmlns:a16="http://schemas.microsoft.com/office/drawing/2014/main" id="{1F7F0D4B-78F9-4AD4-8D90-1A36E13D02AB}"/>
              </a:ext>
            </a:extLst>
          </p:cNvPr>
          <p:cNvSpPr>
            <a:spLocks noGrp="1"/>
          </p:cNvSpPr>
          <p:nvPr>
            <p:ph type="sldNum" sz="quarter" idx="12"/>
          </p:nvPr>
        </p:nvSpPr>
        <p:spPr/>
        <p:txBody>
          <a:bodyPr/>
          <a:lstStyle/>
          <a:p>
            <a:pPr lvl="0"/>
            <a:fld id="{1FFE5A38-73EB-426B-8E45-F3FC6BF3FC8C}" type="slidenum">
              <a:t>‹N›</a:t>
            </a:fld>
            <a:endParaRPr lang="it-IT"/>
          </a:p>
        </p:txBody>
      </p:sp>
    </p:spTree>
    <p:extLst>
      <p:ext uri="{BB962C8B-B14F-4D97-AF65-F5344CB8AC3E}">
        <p14:creationId xmlns:p14="http://schemas.microsoft.com/office/powerpoint/2010/main" val="22220633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F17F585-B362-41DA-AE31-52C62063C431}"/>
              </a:ext>
            </a:extLst>
          </p:cNvPr>
          <p:cNvSpPr>
            <a:spLocks noGrp="1"/>
          </p:cNvSpPr>
          <p:nvPr>
            <p:ph type="title"/>
          </p:nvPr>
        </p:nvSpPr>
        <p:spPr>
          <a:xfrm>
            <a:off x="693738" y="503238"/>
            <a:ext cx="3251200" cy="17653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6B846940-C0F2-472F-9860-5C608D9F886F}"/>
              </a:ext>
            </a:extLst>
          </p:cNvPr>
          <p:cNvSpPr>
            <a:spLocks noGrp="1"/>
          </p:cNvSpPr>
          <p:nvPr>
            <p:ph type="pic" idx="1"/>
          </p:nvPr>
        </p:nvSpPr>
        <p:spPr>
          <a:xfrm>
            <a:off x="4286250" y="1089025"/>
            <a:ext cx="5102225" cy="5372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9B96E455-7584-45D7-BDCC-99F9203906FC}"/>
              </a:ext>
            </a:extLst>
          </p:cNvPr>
          <p:cNvSpPr>
            <a:spLocks noGrp="1"/>
          </p:cNvSpPr>
          <p:nvPr>
            <p:ph type="body" sz="half" idx="2"/>
          </p:nvPr>
        </p:nvSpPr>
        <p:spPr>
          <a:xfrm>
            <a:off x="693738" y="2268538"/>
            <a:ext cx="3251200" cy="420052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D8AE9E1A-0FAE-4425-84E2-1720E02372FA}"/>
              </a:ext>
            </a:extLst>
          </p:cNvPr>
          <p:cNvSpPr>
            <a:spLocks noGrp="1"/>
          </p:cNvSpPr>
          <p:nvPr>
            <p:ph type="dt" sz="half" idx="10"/>
          </p:nvPr>
        </p:nvSpPr>
        <p:spPr/>
        <p:txBody>
          <a:bodyPr/>
          <a:lstStyle/>
          <a:p>
            <a:pPr lvl="0"/>
            <a:endParaRPr lang="it-IT"/>
          </a:p>
        </p:txBody>
      </p:sp>
      <p:sp>
        <p:nvSpPr>
          <p:cNvPr id="6" name="Segnaposto piè di pagina 5">
            <a:extLst>
              <a:ext uri="{FF2B5EF4-FFF2-40B4-BE49-F238E27FC236}">
                <a16:creationId xmlns:a16="http://schemas.microsoft.com/office/drawing/2014/main" id="{AAABEEDF-8926-45A4-9398-4F4276DD1681}"/>
              </a:ext>
            </a:extLst>
          </p:cNvPr>
          <p:cNvSpPr>
            <a:spLocks noGrp="1"/>
          </p:cNvSpPr>
          <p:nvPr>
            <p:ph type="ftr" sz="quarter" idx="11"/>
          </p:nvPr>
        </p:nvSpPr>
        <p:spPr/>
        <p:txBody>
          <a:bodyPr/>
          <a:lstStyle/>
          <a:p>
            <a:pPr lvl="0"/>
            <a:endParaRPr lang="it-IT"/>
          </a:p>
        </p:txBody>
      </p:sp>
      <p:sp>
        <p:nvSpPr>
          <p:cNvPr id="7" name="Segnaposto numero diapositiva 6">
            <a:extLst>
              <a:ext uri="{FF2B5EF4-FFF2-40B4-BE49-F238E27FC236}">
                <a16:creationId xmlns:a16="http://schemas.microsoft.com/office/drawing/2014/main" id="{0B2A8CD8-59A7-4A90-B2D4-F04E46499230}"/>
              </a:ext>
            </a:extLst>
          </p:cNvPr>
          <p:cNvSpPr>
            <a:spLocks noGrp="1"/>
          </p:cNvSpPr>
          <p:nvPr>
            <p:ph type="sldNum" sz="quarter" idx="12"/>
          </p:nvPr>
        </p:nvSpPr>
        <p:spPr/>
        <p:txBody>
          <a:bodyPr/>
          <a:lstStyle/>
          <a:p>
            <a:pPr lvl="0"/>
            <a:fld id="{BEC0CAE1-CBF4-4446-B7B1-93B569111072}" type="slidenum">
              <a:t>‹N›</a:t>
            </a:fld>
            <a:endParaRPr lang="it-IT"/>
          </a:p>
        </p:txBody>
      </p:sp>
    </p:spTree>
    <p:extLst>
      <p:ext uri="{BB962C8B-B14F-4D97-AF65-F5344CB8AC3E}">
        <p14:creationId xmlns:p14="http://schemas.microsoft.com/office/powerpoint/2010/main" val="36678991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9FFCC"/>
        </a:solidFill>
        <a:effectLst/>
      </p:bgPr>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C14982FB-E26E-4635-A5E2-CB9AF33A1FEE}"/>
              </a:ext>
            </a:extLst>
          </p:cNvPr>
          <p:cNvSpPr txBox="1">
            <a:spLocks noGrp="1"/>
          </p:cNvSpPr>
          <p:nvPr>
            <p:ph type="title"/>
          </p:nvPr>
        </p:nvSpPr>
        <p:spPr>
          <a:xfrm>
            <a:off x="503999" y="301320"/>
            <a:ext cx="9071640" cy="1262160"/>
          </a:xfrm>
          <a:prstGeom prst="rect">
            <a:avLst/>
          </a:prstGeom>
          <a:noFill/>
          <a:ln>
            <a:noFill/>
          </a:ln>
        </p:spPr>
        <p:txBody>
          <a:bodyPr lIns="0" tIns="0" rIns="0" bIns="0" anchor="ctr"/>
          <a:lstStyle/>
          <a:p>
            <a:endParaRPr lang="it-IT"/>
          </a:p>
        </p:txBody>
      </p:sp>
      <p:sp>
        <p:nvSpPr>
          <p:cNvPr id="3" name="Segnaposto testo 2">
            <a:extLst>
              <a:ext uri="{FF2B5EF4-FFF2-40B4-BE49-F238E27FC236}">
                <a16:creationId xmlns:a16="http://schemas.microsoft.com/office/drawing/2014/main" id="{91087C05-4394-43BA-86E3-DD5D886664C8}"/>
              </a:ext>
            </a:extLst>
          </p:cNvPr>
          <p:cNvSpPr txBox="1">
            <a:spLocks noGrp="1"/>
          </p:cNvSpPr>
          <p:nvPr>
            <p:ph type="body" idx="1"/>
          </p:nvPr>
        </p:nvSpPr>
        <p:spPr>
          <a:xfrm>
            <a:off x="503999" y="1769040"/>
            <a:ext cx="9071640" cy="4989240"/>
          </a:xfrm>
          <a:prstGeom prst="rect">
            <a:avLst/>
          </a:prstGeom>
          <a:noFill/>
          <a:ln>
            <a:noFill/>
          </a:ln>
        </p:spPr>
        <p:txBody>
          <a:bodyPr lIns="0" tIns="0" rIns="0" bIns="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B31C3EA4-1966-4106-A4DE-29465847727C}"/>
              </a:ext>
            </a:extLst>
          </p:cNvPr>
          <p:cNvSpPr txBox="1">
            <a:spLocks noGrp="1"/>
          </p:cNvSpPr>
          <p:nvPr>
            <p:ph type="dt" sz="half" idx="2"/>
          </p:nvPr>
        </p:nvSpPr>
        <p:spPr>
          <a:xfrm>
            <a:off x="503999" y="6887160"/>
            <a:ext cx="2348280" cy="521280"/>
          </a:xfrm>
          <a:prstGeom prst="rect">
            <a:avLst/>
          </a:prstGeom>
          <a:noFill/>
          <a:ln>
            <a:noFill/>
          </a:ln>
        </p:spPr>
        <p:txBody>
          <a:bodyPr lIns="0" tIns="0" rIns="0" bIns="0" anchorCtr="0">
            <a:noAutofit/>
          </a:bodyPr>
          <a:lstStyle>
            <a:lvl1pPr lvl="0" rtl="0" hangingPunct="0">
              <a:buNone/>
              <a:tabLst/>
              <a:defRPr lang="it-IT" sz="1400" kern="1200">
                <a:latin typeface="Times New Roman" pitchFamily="18"/>
                <a:ea typeface="Lucida Sans Unicode" pitchFamily="2"/>
                <a:cs typeface="Tahoma" pitchFamily="2"/>
              </a:defRPr>
            </a:lvl1pPr>
          </a:lstStyle>
          <a:p>
            <a:pPr lvl="0"/>
            <a:endParaRPr lang="it-IT"/>
          </a:p>
        </p:txBody>
      </p:sp>
      <p:sp>
        <p:nvSpPr>
          <p:cNvPr id="5" name="Segnaposto piè di pagina 4">
            <a:extLst>
              <a:ext uri="{FF2B5EF4-FFF2-40B4-BE49-F238E27FC236}">
                <a16:creationId xmlns:a16="http://schemas.microsoft.com/office/drawing/2014/main" id="{DB5AB750-6CC9-45D0-AE16-F88890FF1A16}"/>
              </a:ext>
            </a:extLst>
          </p:cNvPr>
          <p:cNvSpPr txBox="1">
            <a:spLocks noGrp="1"/>
          </p:cNvSpPr>
          <p:nvPr>
            <p:ph type="ftr" sz="quarter" idx="3"/>
          </p:nvPr>
        </p:nvSpPr>
        <p:spPr>
          <a:xfrm>
            <a:off x="3447360" y="6887160"/>
            <a:ext cx="3195000" cy="521280"/>
          </a:xfrm>
          <a:prstGeom prst="rect">
            <a:avLst/>
          </a:prstGeom>
          <a:noFill/>
          <a:ln>
            <a:noFill/>
          </a:ln>
        </p:spPr>
        <p:txBody>
          <a:bodyPr lIns="0" tIns="0" rIns="0" bIns="0" anchorCtr="0">
            <a:noAutofit/>
          </a:bodyPr>
          <a:lstStyle>
            <a:lvl1pPr lvl="0" algn="ctr" rtl="0" hangingPunct="0">
              <a:buNone/>
              <a:tabLst/>
              <a:defRPr lang="it-IT" sz="1400" kern="1200">
                <a:latin typeface="Times New Roman" pitchFamily="18"/>
                <a:ea typeface="Lucida Sans Unicode" pitchFamily="2"/>
                <a:cs typeface="Tahoma" pitchFamily="2"/>
              </a:defRPr>
            </a:lvl1pPr>
          </a:lstStyle>
          <a:p>
            <a:pPr lvl="0"/>
            <a:endParaRPr lang="it-IT"/>
          </a:p>
        </p:txBody>
      </p:sp>
      <p:sp>
        <p:nvSpPr>
          <p:cNvPr id="6" name="Segnaposto numero diapositiva 5">
            <a:extLst>
              <a:ext uri="{FF2B5EF4-FFF2-40B4-BE49-F238E27FC236}">
                <a16:creationId xmlns:a16="http://schemas.microsoft.com/office/drawing/2014/main" id="{BF3B0E4B-2567-426E-B276-1A7DD650690E}"/>
              </a:ext>
            </a:extLst>
          </p:cNvPr>
          <p:cNvSpPr txBox="1">
            <a:spLocks noGrp="1"/>
          </p:cNvSpPr>
          <p:nvPr>
            <p:ph type="sldNum" sz="quarter" idx="4"/>
          </p:nvPr>
        </p:nvSpPr>
        <p:spPr>
          <a:xfrm>
            <a:off x="7227360" y="6887160"/>
            <a:ext cx="2348280" cy="521280"/>
          </a:xfrm>
          <a:prstGeom prst="rect">
            <a:avLst/>
          </a:prstGeom>
          <a:noFill/>
          <a:ln>
            <a:noFill/>
          </a:ln>
        </p:spPr>
        <p:txBody>
          <a:bodyPr lIns="0" tIns="0" rIns="0" bIns="0" anchorCtr="0">
            <a:noAutofit/>
          </a:bodyPr>
          <a:lstStyle>
            <a:lvl1pPr lvl="0" algn="r" rtl="0" hangingPunct="0">
              <a:buNone/>
              <a:tabLst/>
              <a:defRPr lang="it-IT" sz="1400" kern="1200">
                <a:latin typeface="Times New Roman" pitchFamily="18"/>
                <a:ea typeface="Lucida Sans Unicode" pitchFamily="2"/>
                <a:cs typeface="Tahoma" pitchFamily="2"/>
              </a:defRPr>
            </a:lvl1pPr>
          </a:lstStyle>
          <a:p>
            <a:pPr lvl="0"/>
            <a:fld id="{D210A1C4-42AC-48EF-9035-A66E58530B4B}" type="slidenum">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hangingPunct="0">
        <a:tabLst/>
        <a:defRPr lang="it-IT" sz="4400" b="0" i="0" u="none" strike="noStrike" kern="1200">
          <a:ln>
            <a:noFill/>
          </a:ln>
          <a:latin typeface="Arial" pitchFamily="18"/>
          <a:ea typeface="Microsoft YaHei" pitchFamily="2"/>
          <a:cs typeface="Mangal" pitchFamily="2"/>
        </a:defRPr>
      </a:lvl1pPr>
    </p:titleStyle>
    <p:bodyStyle>
      <a:lvl1pPr marL="0" marR="0" indent="0" rtl="0" hangingPunct="0">
        <a:spcBef>
          <a:spcPts val="0"/>
        </a:spcBef>
        <a:spcAft>
          <a:spcPts val="1414"/>
        </a:spcAft>
        <a:tabLst/>
        <a:defRPr lang="it-IT" sz="3200" b="0" i="0" u="none" strike="noStrike" kern="1200">
          <a:ln>
            <a:noFill/>
          </a:ln>
          <a:latin typeface="Arial" pitchFamily="18"/>
          <a:ea typeface="Microsoft YaHei" pitchFamily="2"/>
          <a:cs typeface="Mangal" pitchFamily="2"/>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name="page1">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4B1DC83-1762-4518-8E2A-2CE7CD6AA270}"/>
              </a:ext>
            </a:extLst>
          </p:cNvPr>
          <p:cNvSpPr txBox="1">
            <a:spLocks noGrp="1"/>
          </p:cNvSpPr>
          <p:nvPr>
            <p:ph type="title" idx="4294967295"/>
          </p:nvPr>
        </p:nvSpPr>
        <p:spPr/>
        <p:txBody>
          <a:bodyPr>
            <a:spAutoFit/>
          </a:bodyPr>
          <a:lstStyle/>
          <a:p>
            <a:pPr lvl="0"/>
            <a:r>
              <a:rPr lang="it-IT"/>
              <a:t>Padre maestro e amico</a:t>
            </a:r>
          </a:p>
        </p:txBody>
      </p:sp>
      <p:sp>
        <p:nvSpPr>
          <p:cNvPr id="3" name="Segnaposto testo 2">
            <a:extLst>
              <a:ext uri="{FF2B5EF4-FFF2-40B4-BE49-F238E27FC236}">
                <a16:creationId xmlns:a16="http://schemas.microsoft.com/office/drawing/2014/main" id="{E741E507-F6BD-4A57-8933-ED9366DA9CBB}"/>
              </a:ext>
            </a:extLst>
          </p:cNvPr>
          <p:cNvSpPr txBox="1">
            <a:spLocks noGrp="1"/>
          </p:cNvSpPr>
          <p:nvPr>
            <p:ph type="body" idx="4294967295"/>
          </p:nvPr>
        </p:nvSpPr>
        <p:spPr>
          <a:xfrm>
            <a:off x="529920" y="1548000"/>
            <a:ext cx="9071640" cy="6721200"/>
          </a:xfrm>
        </p:spPr>
        <p:txBody>
          <a:bodyPr>
            <a:spAutoFit/>
          </a:bodyPr>
          <a:lstStyle/>
          <a:p>
            <a:pPr lvl="0"/>
            <a:r>
              <a:rPr lang="it-IT" b="1" dirty="0">
                <a:latin typeface="Nirmala UI" pitchFamily="34"/>
              </a:rPr>
              <a:t>DAL VANGELO SECONDO MARCO</a:t>
            </a:r>
          </a:p>
          <a:p>
            <a:pPr lvl="0"/>
            <a:r>
              <a:rPr lang="it-IT" sz="3000" dirty="0">
                <a:solidFill>
                  <a:srgbClr val="3E3E3E"/>
                </a:solidFill>
                <a:latin typeface="Nirmala UI" pitchFamily="34"/>
              </a:rPr>
              <a:t>«Gesù si mise di nuovo a insegnare presso il mare. Una gran folla si radunò intorno a lui. Perciò egli, montato su una barca, vi sedette stando in mare, mentre tutta la folla era a terra sulla riva. Egli insegnava loro molte cose in parabole, e diceva loro nel suo insegnamento: «Ascoltate: il seminatore uscì a seminare.</a:t>
            </a:r>
            <a:r>
              <a:rPr lang="it-IT" dirty="0">
                <a:solidFill>
                  <a:srgbClr val="3E3E3E"/>
                </a:solidFill>
                <a:latin typeface="Nirmala UI" pitchFamily="34"/>
              </a:rPr>
              <a:t> </a:t>
            </a:r>
            <a:r>
              <a:rPr lang="it-IT" sz="3000" dirty="0">
                <a:solidFill>
                  <a:srgbClr val="3E3E3E"/>
                </a:solidFill>
                <a:latin typeface="Nirmala UI" pitchFamily="34"/>
              </a:rPr>
              <a:t>Mentre seminava, una parte del seme cadde lungo la strada; e gli uccelli vennero e lo mangiarono.</a:t>
            </a:r>
          </a:p>
          <a:p>
            <a:pPr lvl="0" algn="just"/>
            <a:endParaRPr lang="it-IT" b="1" dirty="0"/>
          </a:p>
          <a:p>
            <a:pPr lvl="0" algn="ctr"/>
            <a:r>
              <a:rPr lang="it-IT" dirty="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page2">
    <p:spTree>
      <p:nvGrpSpPr>
        <p:cNvPr id="1" name=""/>
        <p:cNvGrpSpPr/>
        <p:nvPr/>
      </p:nvGrpSpPr>
      <p:grpSpPr>
        <a:xfrm>
          <a:off x="0" y="0"/>
          <a:ext cx="0" cy="0"/>
          <a:chOff x="0" y="0"/>
          <a:chExt cx="0" cy="0"/>
        </a:xfrm>
      </p:grpSpPr>
      <p:sp>
        <p:nvSpPr>
          <p:cNvPr id="2" name="Segnaposto testo 1">
            <a:extLst>
              <a:ext uri="{FF2B5EF4-FFF2-40B4-BE49-F238E27FC236}">
                <a16:creationId xmlns:a16="http://schemas.microsoft.com/office/drawing/2014/main" id="{9062694F-43B4-4C71-906A-76D12A0694B2}"/>
              </a:ext>
            </a:extLst>
          </p:cNvPr>
          <p:cNvSpPr txBox="1">
            <a:spLocks noGrp="1"/>
          </p:cNvSpPr>
          <p:nvPr>
            <p:ph type="body" idx="4294967295"/>
          </p:nvPr>
        </p:nvSpPr>
        <p:spPr>
          <a:xfrm>
            <a:off x="503999" y="503999"/>
            <a:ext cx="9072000" cy="6263999"/>
          </a:xfrm>
        </p:spPr>
        <p:txBody>
          <a:bodyPr/>
          <a:lstStyle/>
          <a:p>
            <a:pPr lvl="0" algn="ctr"/>
            <a:r>
              <a:rPr lang="it-IT" sz="3600"/>
              <a:t> </a:t>
            </a:r>
          </a:p>
        </p:txBody>
      </p:sp>
      <p:sp>
        <p:nvSpPr>
          <p:cNvPr id="3" name="CasellaDiTesto 2">
            <a:extLst>
              <a:ext uri="{FF2B5EF4-FFF2-40B4-BE49-F238E27FC236}">
                <a16:creationId xmlns:a16="http://schemas.microsoft.com/office/drawing/2014/main" id="{A23AE260-C7D7-423C-B6BD-4BDE8367640C}"/>
              </a:ext>
            </a:extLst>
          </p:cNvPr>
          <p:cNvSpPr txBox="1"/>
          <p:nvPr/>
        </p:nvSpPr>
        <p:spPr>
          <a:xfrm>
            <a:off x="360624" y="503998"/>
            <a:ext cx="9503375" cy="6895441"/>
          </a:xfrm>
          <a:prstGeom prst="rect">
            <a:avLst/>
          </a:prstGeom>
          <a:noFill/>
          <a:ln>
            <a:noFill/>
          </a:ln>
        </p:spPr>
        <p:txBody>
          <a:bodyPr vert="horz" wrap="none" lIns="90000" tIns="45000" rIns="90000" bIns="45000" anchorCtr="0" compatLnSpc="0"/>
          <a:lstStyle/>
          <a:p>
            <a:pPr marL="0" marR="0" lvl="0" indent="0" rtl="0" hangingPunct="0">
              <a:lnSpc>
                <a:spcPct val="100000"/>
              </a:lnSpc>
              <a:spcBef>
                <a:spcPts val="0"/>
              </a:spcBef>
              <a:spcAft>
                <a:spcPts val="1414"/>
              </a:spcAft>
              <a:buNone/>
              <a:tabLst/>
              <a:defRPr sz="3200" b="0" i="0" u="none" strike="noStrike" kern="1200">
                <a:ln>
                  <a:noFill/>
                </a:ln>
                <a:latin typeface="Arial" pitchFamily="18"/>
                <a:ea typeface="Microsoft YaHei" pitchFamily="2"/>
                <a:cs typeface="Mangal" pitchFamily="2"/>
              </a:defRPr>
            </a:pPr>
            <a:r>
              <a:rPr lang="it-IT" sz="2800" b="0" i="0" u="none" strike="noStrike" kern="1200" dirty="0">
                <a:ln>
                  <a:noFill/>
                </a:ln>
                <a:latin typeface="Arial" pitchFamily="18"/>
                <a:ea typeface="Microsoft YaHei" pitchFamily="2"/>
                <a:cs typeface="Mangal" pitchFamily="2"/>
              </a:rPr>
              <a:t>Un'altra cadde in un suolo roccioso dove non aveva</a:t>
            </a:r>
          </a:p>
          <a:p>
            <a:pPr marL="0" marR="0" lvl="0" indent="0" rtl="0" hangingPunct="0">
              <a:lnSpc>
                <a:spcPct val="100000"/>
              </a:lnSpc>
              <a:spcBef>
                <a:spcPts val="0"/>
              </a:spcBef>
              <a:spcAft>
                <a:spcPts val="1414"/>
              </a:spcAft>
              <a:buNone/>
              <a:tabLst/>
              <a:defRPr sz="3200" b="0" i="0" u="none" strike="noStrike" kern="1200">
                <a:ln>
                  <a:noFill/>
                </a:ln>
                <a:latin typeface="Arial" pitchFamily="18"/>
                <a:ea typeface="Microsoft YaHei" pitchFamily="2"/>
                <a:cs typeface="Mangal" pitchFamily="2"/>
              </a:defRPr>
            </a:pPr>
            <a:r>
              <a:rPr lang="it-IT" sz="2800" b="0" i="0" u="none" strike="noStrike" kern="1200" dirty="0">
                <a:ln>
                  <a:noFill/>
                </a:ln>
                <a:latin typeface="Arial" pitchFamily="18"/>
                <a:ea typeface="Microsoft YaHei" pitchFamily="2"/>
                <a:cs typeface="Mangal" pitchFamily="2"/>
              </a:rPr>
              <a:t>molta terra; e subito spuntò, perché non aveva terreno</a:t>
            </a:r>
          </a:p>
          <a:p>
            <a:pPr marL="0" marR="0" lvl="0" indent="0" rtl="0" hangingPunct="0">
              <a:lnSpc>
                <a:spcPct val="100000"/>
              </a:lnSpc>
              <a:spcBef>
                <a:spcPts val="0"/>
              </a:spcBef>
              <a:spcAft>
                <a:spcPts val="1414"/>
              </a:spcAft>
              <a:buNone/>
              <a:tabLst/>
              <a:defRPr sz="3200" b="0" i="0" u="none" strike="noStrike" kern="1200">
                <a:ln>
                  <a:noFill/>
                </a:ln>
                <a:latin typeface="Arial" pitchFamily="18"/>
                <a:ea typeface="Microsoft YaHei" pitchFamily="2"/>
                <a:cs typeface="Mangal" pitchFamily="2"/>
              </a:defRPr>
            </a:pPr>
            <a:r>
              <a:rPr lang="it-IT" sz="2800" b="0" i="0" u="none" strike="noStrike" kern="1200" dirty="0">
                <a:ln>
                  <a:noFill/>
                </a:ln>
                <a:latin typeface="Arial" pitchFamily="18"/>
                <a:ea typeface="Microsoft YaHei" pitchFamily="2"/>
                <a:cs typeface="Mangal" pitchFamily="2"/>
              </a:rPr>
              <a:t>profondo; ma quando il sole si levò, fu bruciata; e, non</a:t>
            </a:r>
          </a:p>
          <a:p>
            <a:pPr marL="0" marR="0" lvl="0" indent="0" rtl="0" hangingPunct="0">
              <a:lnSpc>
                <a:spcPct val="100000"/>
              </a:lnSpc>
              <a:spcBef>
                <a:spcPts val="0"/>
              </a:spcBef>
              <a:spcAft>
                <a:spcPts val="1414"/>
              </a:spcAft>
              <a:buNone/>
              <a:tabLst/>
              <a:defRPr sz="3200" b="0" i="0" u="none" strike="noStrike" kern="1200">
                <a:ln>
                  <a:noFill/>
                </a:ln>
                <a:latin typeface="Arial" pitchFamily="18"/>
                <a:ea typeface="Microsoft YaHei" pitchFamily="2"/>
                <a:cs typeface="Mangal" pitchFamily="2"/>
              </a:defRPr>
            </a:pPr>
            <a:r>
              <a:rPr lang="it-IT" sz="2800" b="0" i="0" u="none" strike="noStrike" kern="1200" dirty="0">
                <a:ln>
                  <a:noFill/>
                </a:ln>
                <a:latin typeface="Arial" pitchFamily="18"/>
                <a:ea typeface="Microsoft YaHei" pitchFamily="2"/>
                <a:cs typeface="Mangal" pitchFamily="2"/>
              </a:rPr>
              <a:t>avendo radice, inaridì. Un'altra cadde fra le spine; le</a:t>
            </a:r>
          </a:p>
          <a:p>
            <a:pPr marL="0" marR="0" lvl="0" indent="0" rtl="0" hangingPunct="0">
              <a:lnSpc>
                <a:spcPct val="100000"/>
              </a:lnSpc>
              <a:spcBef>
                <a:spcPts val="0"/>
              </a:spcBef>
              <a:spcAft>
                <a:spcPts val="1414"/>
              </a:spcAft>
              <a:buNone/>
              <a:tabLst/>
              <a:defRPr sz="3200" b="0" i="0" u="none" strike="noStrike" kern="1200">
                <a:ln>
                  <a:noFill/>
                </a:ln>
                <a:latin typeface="Arial" pitchFamily="18"/>
                <a:ea typeface="Microsoft YaHei" pitchFamily="2"/>
                <a:cs typeface="Mangal" pitchFamily="2"/>
              </a:defRPr>
            </a:pPr>
            <a:r>
              <a:rPr lang="it-IT" sz="2800" b="0" i="0" u="none" strike="noStrike" kern="1200" dirty="0">
                <a:ln>
                  <a:noFill/>
                </a:ln>
                <a:latin typeface="Arial" pitchFamily="18"/>
                <a:ea typeface="Microsoft YaHei" pitchFamily="2"/>
                <a:cs typeface="Mangal" pitchFamily="2"/>
              </a:rPr>
              <a:t>spine crebbero e la soffocarono, ed essa non fece frutto.</a:t>
            </a:r>
          </a:p>
          <a:p>
            <a:pPr marL="0" marR="0" lvl="0" indent="0" rtl="0" hangingPunct="0">
              <a:lnSpc>
                <a:spcPct val="100000"/>
              </a:lnSpc>
              <a:spcBef>
                <a:spcPts val="0"/>
              </a:spcBef>
              <a:spcAft>
                <a:spcPts val="1414"/>
              </a:spcAft>
              <a:buNone/>
              <a:tabLst/>
              <a:defRPr sz="3200" b="0" i="0" u="none" strike="noStrike" kern="1200">
                <a:ln>
                  <a:noFill/>
                </a:ln>
                <a:latin typeface="Arial" pitchFamily="18"/>
                <a:ea typeface="Microsoft YaHei" pitchFamily="2"/>
                <a:cs typeface="Mangal" pitchFamily="2"/>
              </a:defRPr>
            </a:pPr>
            <a:r>
              <a:rPr lang="it-IT" sz="2800" b="0" i="0" u="none" strike="noStrike" kern="1200" dirty="0">
                <a:ln>
                  <a:noFill/>
                </a:ln>
                <a:latin typeface="Arial" pitchFamily="18"/>
                <a:ea typeface="Microsoft YaHei" pitchFamily="2"/>
                <a:cs typeface="Mangal" pitchFamily="2"/>
              </a:rPr>
              <a:t>Altre parti caddero nella buona terra; portarono frutto,</a:t>
            </a:r>
          </a:p>
          <a:p>
            <a:pPr marL="0" marR="0" lvl="0" indent="0" rtl="0" hangingPunct="0">
              <a:lnSpc>
                <a:spcPct val="100000"/>
              </a:lnSpc>
              <a:spcBef>
                <a:spcPts val="0"/>
              </a:spcBef>
              <a:spcAft>
                <a:spcPts val="1414"/>
              </a:spcAft>
              <a:buNone/>
              <a:tabLst/>
              <a:defRPr sz="3200" b="0" i="0" u="none" strike="noStrike" kern="1200">
                <a:ln>
                  <a:noFill/>
                </a:ln>
                <a:latin typeface="Arial" pitchFamily="18"/>
                <a:ea typeface="Microsoft YaHei" pitchFamily="2"/>
                <a:cs typeface="Mangal" pitchFamily="2"/>
              </a:defRPr>
            </a:pPr>
            <a:r>
              <a:rPr lang="it-IT" sz="2800" b="0" i="0" u="none" strike="noStrike" kern="1200" dirty="0">
                <a:ln>
                  <a:noFill/>
                </a:ln>
                <a:latin typeface="Arial" pitchFamily="18"/>
                <a:ea typeface="Microsoft YaHei" pitchFamily="2"/>
                <a:cs typeface="Mangal" pitchFamily="2"/>
              </a:rPr>
              <a:t>che venne su e crebbe, e giunsero a dare il trenta,</a:t>
            </a:r>
          </a:p>
          <a:p>
            <a:pPr marL="0" marR="0" lvl="0" indent="0" rtl="0" hangingPunct="0">
              <a:lnSpc>
                <a:spcPct val="100000"/>
              </a:lnSpc>
              <a:spcBef>
                <a:spcPts val="0"/>
              </a:spcBef>
              <a:spcAft>
                <a:spcPts val="1414"/>
              </a:spcAft>
              <a:buNone/>
              <a:tabLst/>
              <a:defRPr sz="3200" b="0" i="0" u="none" strike="noStrike" kern="1200">
                <a:ln>
                  <a:noFill/>
                </a:ln>
                <a:latin typeface="Arial" pitchFamily="18"/>
                <a:ea typeface="Microsoft YaHei" pitchFamily="2"/>
                <a:cs typeface="Mangal" pitchFamily="2"/>
              </a:defRPr>
            </a:pPr>
            <a:r>
              <a:rPr lang="it-IT" sz="2800" b="0" i="0" u="none" strike="noStrike" kern="1200" dirty="0">
                <a:ln>
                  <a:noFill/>
                </a:ln>
                <a:latin typeface="Arial" pitchFamily="18"/>
                <a:ea typeface="Microsoft YaHei" pitchFamily="2"/>
                <a:cs typeface="Mangal" pitchFamily="2"/>
              </a:rPr>
              <a:t>il sessanta e il cento</a:t>
            </a:r>
          </a:p>
          <a:p>
            <a:pPr marL="0" marR="0" lvl="0" indent="0" rtl="0" hangingPunct="0">
              <a:lnSpc>
                <a:spcPct val="100000"/>
              </a:lnSpc>
              <a:spcBef>
                <a:spcPts val="0"/>
              </a:spcBef>
              <a:spcAft>
                <a:spcPts val="1414"/>
              </a:spcAft>
              <a:buNone/>
              <a:tabLst/>
              <a:defRPr sz="3200" b="0" i="0" u="none" strike="noStrike" kern="1200">
                <a:ln>
                  <a:noFill/>
                </a:ln>
                <a:latin typeface="Arial" pitchFamily="18"/>
                <a:ea typeface="Microsoft YaHei" pitchFamily="2"/>
                <a:cs typeface="Mangal" pitchFamily="2"/>
              </a:defRPr>
            </a:pPr>
            <a:r>
              <a:rPr lang="it-IT" sz="2800" b="0" i="0" u="none" strike="noStrike" kern="1200" dirty="0">
                <a:ln>
                  <a:noFill/>
                </a:ln>
                <a:latin typeface="Arial" pitchFamily="18"/>
                <a:ea typeface="Microsoft YaHei" pitchFamily="2"/>
                <a:cs typeface="Mangal" pitchFamily="2"/>
              </a:rPr>
              <a:t>per uno». Poi disse: </a:t>
            </a:r>
          </a:p>
          <a:p>
            <a:pPr marL="0" marR="0" lvl="0" indent="0" rtl="0" hangingPunct="0">
              <a:lnSpc>
                <a:spcPct val="100000"/>
              </a:lnSpc>
              <a:spcBef>
                <a:spcPts val="0"/>
              </a:spcBef>
              <a:spcAft>
                <a:spcPts val="1414"/>
              </a:spcAft>
              <a:buNone/>
              <a:tabLst/>
              <a:defRPr sz="3200" b="0" i="0" u="none" strike="noStrike" kern="1200">
                <a:ln>
                  <a:noFill/>
                </a:ln>
                <a:latin typeface="Arial" pitchFamily="18"/>
                <a:ea typeface="Microsoft YaHei" pitchFamily="2"/>
                <a:cs typeface="Mangal" pitchFamily="2"/>
              </a:defRPr>
            </a:pPr>
            <a:r>
              <a:rPr lang="it-IT" sz="2800" b="0" i="0" u="none" strike="noStrike" kern="1200" dirty="0">
                <a:ln>
                  <a:noFill/>
                </a:ln>
                <a:latin typeface="Arial" pitchFamily="18"/>
                <a:ea typeface="Microsoft YaHei" pitchFamily="2"/>
                <a:cs typeface="Mangal" pitchFamily="2"/>
              </a:rPr>
              <a:t>Chi ha orecchi per udire oda»</a:t>
            </a:r>
          </a:p>
          <a:p>
            <a:pPr marL="0" marR="0" lvl="0" indent="0" algn="ctr" rtl="0" hangingPunct="0">
              <a:lnSpc>
                <a:spcPct val="100000"/>
              </a:lnSpc>
              <a:spcBef>
                <a:spcPts val="0"/>
              </a:spcBef>
              <a:spcAft>
                <a:spcPts val="1414"/>
              </a:spcAft>
              <a:buNone/>
              <a:tabLst/>
              <a:defRPr sz="3200" b="0" i="0" u="none" strike="noStrike" kern="1200">
                <a:ln>
                  <a:noFill/>
                </a:ln>
                <a:latin typeface="Arial" pitchFamily="18"/>
                <a:ea typeface="Microsoft YaHei" pitchFamily="2"/>
                <a:cs typeface="Mangal" pitchFamily="2"/>
              </a:defRPr>
            </a:pPr>
            <a:endParaRPr lang="it-IT" sz="2800" b="0" i="0" u="none" strike="noStrike" kern="1200" dirty="0">
              <a:ln>
                <a:noFill/>
              </a:ln>
              <a:latin typeface="Arial" pitchFamily="18"/>
              <a:ea typeface="Microsoft YaHei" pitchFamily="2"/>
              <a:cs typeface="Mangal" pitchFamily="2"/>
            </a:endParaRPr>
          </a:p>
        </p:txBody>
      </p:sp>
      <p:pic>
        <p:nvPicPr>
          <p:cNvPr id="4" name="Immagine 3">
            <a:extLst>
              <a:ext uri="{FF2B5EF4-FFF2-40B4-BE49-F238E27FC236}">
                <a16:creationId xmlns:a16="http://schemas.microsoft.com/office/drawing/2014/main" id="{768784D5-630A-4B40-B97B-24C885543B1A}"/>
              </a:ext>
            </a:extLst>
          </p:cNvPr>
          <p:cNvPicPr>
            <a:picLocks noChangeAspect="1"/>
          </p:cNvPicPr>
          <p:nvPr/>
        </p:nvPicPr>
        <p:blipFill>
          <a:blip r:embed="rId3">
            <a:lum/>
            <a:alphaModFix/>
          </a:blip>
          <a:srcRect/>
          <a:stretch>
            <a:fillRect/>
          </a:stretch>
        </p:blipFill>
        <p:spPr>
          <a:xfrm>
            <a:off x="5425440" y="4772177"/>
            <a:ext cx="4294560" cy="2499819"/>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page3">
    <p:spTree>
      <p:nvGrpSpPr>
        <p:cNvPr id="1" name=""/>
        <p:cNvGrpSpPr/>
        <p:nvPr/>
      </p:nvGrpSpPr>
      <p:grpSpPr>
        <a:xfrm>
          <a:off x="0" y="0"/>
          <a:ext cx="0" cy="0"/>
          <a:chOff x="0" y="0"/>
          <a:chExt cx="0" cy="0"/>
        </a:xfrm>
      </p:grpSpPr>
      <p:sp>
        <p:nvSpPr>
          <p:cNvPr id="2" name="Segnaposto testo 1">
            <a:extLst>
              <a:ext uri="{FF2B5EF4-FFF2-40B4-BE49-F238E27FC236}">
                <a16:creationId xmlns:a16="http://schemas.microsoft.com/office/drawing/2014/main" id="{141A6C8E-1BA7-4995-85B7-74A5F6E9B383}"/>
              </a:ext>
            </a:extLst>
          </p:cNvPr>
          <p:cNvSpPr txBox="1">
            <a:spLocks noGrp="1"/>
          </p:cNvSpPr>
          <p:nvPr>
            <p:ph type="body" idx="4294967295"/>
          </p:nvPr>
        </p:nvSpPr>
        <p:spPr>
          <a:xfrm>
            <a:off x="503999" y="503999"/>
            <a:ext cx="9072000" cy="6263999"/>
          </a:xfrm>
        </p:spPr>
        <p:txBody>
          <a:bodyPr/>
          <a:lstStyle/>
          <a:p>
            <a:pPr lvl="0" algn="ctr"/>
            <a:r>
              <a:rPr lang="it-IT" sz="3600"/>
              <a:t> </a:t>
            </a:r>
          </a:p>
        </p:txBody>
      </p:sp>
      <p:sp>
        <p:nvSpPr>
          <p:cNvPr id="3" name="CasellaDiTesto 2">
            <a:extLst>
              <a:ext uri="{FF2B5EF4-FFF2-40B4-BE49-F238E27FC236}">
                <a16:creationId xmlns:a16="http://schemas.microsoft.com/office/drawing/2014/main" id="{C42FE08C-6771-4E43-88C2-709CD12BDFDD}"/>
              </a:ext>
            </a:extLst>
          </p:cNvPr>
          <p:cNvSpPr txBox="1"/>
          <p:nvPr/>
        </p:nvSpPr>
        <p:spPr>
          <a:xfrm>
            <a:off x="56520" y="72000"/>
            <a:ext cx="9879480" cy="7421400"/>
          </a:xfrm>
          <a:prstGeom prst="rect">
            <a:avLst/>
          </a:prstGeom>
          <a:noFill/>
          <a:ln>
            <a:noFill/>
          </a:ln>
        </p:spPr>
        <p:txBody>
          <a:bodyPr vert="horz" wrap="none" lIns="90000" tIns="45000" rIns="90000" bIns="45000" anchorCtr="0" compatLnSpc="0"/>
          <a:lstStyle/>
          <a:p>
            <a:pPr marL="0" marR="0" lvl="0" indent="0" rtl="0" hangingPunct="0">
              <a:lnSpc>
                <a:spcPct val="100000"/>
              </a:lnSpc>
              <a:spcBef>
                <a:spcPts val="0"/>
              </a:spcBef>
              <a:spcAft>
                <a:spcPts val="0"/>
              </a:spcAft>
              <a:buNone/>
              <a:tabLst/>
              <a:defRPr sz="950">
                <a:solidFill>
                  <a:srgbClr val="202122"/>
                </a:solidFill>
                <a:latin typeface="sans-serif" pitchFamily="32"/>
              </a:defRPr>
            </a:pPr>
            <a:r>
              <a:rPr lang="it-IT" sz="3200" b="0" i="0" u="none" strike="noStrike" kern="1200" dirty="0">
                <a:ln>
                  <a:noFill/>
                </a:ln>
                <a:solidFill>
                  <a:srgbClr val="202122"/>
                </a:solidFill>
                <a:latin typeface="Nirmala UI" pitchFamily="34"/>
                <a:ea typeface="Microsoft YaHei" pitchFamily="2"/>
                <a:cs typeface="Mangal" pitchFamily="2"/>
              </a:rPr>
              <a:t>Quando egli fu solo, quelli che gli stavano intorno</a:t>
            </a:r>
          </a:p>
          <a:p>
            <a:pPr marL="0" marR="0" lvl="0" indent="0" rtl="0" hangingPunct="0">
              <a:lnSpc>
                <a:spcPct val="100000"/>
              </a:lnSpc>
              <a:spcBef>
                <a:spcPts val="0"/>
              </a:spcBef>
              <a:spcAft>
                <a:spcPts val="0"/>
              </a:spcAft>
              <a:buNone/>
              <a:tabLst/>
              <a:defRPr sz="950">
                <a:solidFill>
                  <a:srgbClr val="202122"/>
                </a:solidFill>
                <a:latin typeface="sans-serif" pitchFamily="32"/>
              </a:defRPr>
            </a:pPr>
            <a:r>
              <a:rPr lang="it-IT" sz="3200" b="0" i="0" u="none" strike="noStrike" kern="1200" dirty="0">
                <a:ln>
                  <a:noFill/>
                </a:ln>
                <a:solidFill>
                  <a:srgbClr val="202122"/>
                </a:solidFill>
                <a:latin typeface="Nirmala UI" pitchFamily="34"/>
                <a:ea typeface="Microsoft YaHei" pitchFamily="2"/>
                <a:cs typeface="Mangal" pitchFamily="2"/>
              </a:rPr>
              <a:t>con i dodici lo interrogarono sulle parabole.</a:t>
            </a:r>
          </a:p>
          <a:p>
            <a:pPr marL="0" marR="0" lvl="0" indent="0" rtl="0" hangingPunct="0">
              <a:lnSpc>
                <a:spcPct val="100000"/>
              </a:lnSpc>
              <a:spcBef>
                <a:spcPts val="0"/>
              </a:spcBef>
              <a:spcAft>
                <a:spcPts val="0"/>
              </a:spcAft>
              <a:buNone/>
              <a:tabLst/>
              <a:defRPr sz="950">
                <a:solidFill>
                  <a:srgbClr val="202122"/>
                </a:solidFill>
                <a:latin typeface="sans-serif" pitchFamily="32"/>
              </a:defRPr>
            </a:pPr>
            <a:r>
              <a:rPr lang="it-IT" sz="3200" b="0" i="0" u="none" strike="noStrike" kern="1200" dirty="0">
                <a:ln>
                  <a:noFill/>
                </a:ln>
                <a:solidFill>
                  <a:srgbClr val="202122"/>
                </a:solidFill>
                <a:latin typeface="Nirmala UI" pitchFamily="34"/>
                <a:ea typeface="Microsoft YaHei" pitchFamily="2"/>
                <a:cs typeface="Mangal" pitchFamily="2"/>
              </a:rPr>
              <a:t>Egli disse loro: «A voi è dato di conoscere il mistero</a:t>
            </a:r>
          </a:p>
          <a:p>
            <a:pPr marL="0" marR="0" lvl="0" indent="0" rtl="0" hangingPunct="0">
              <a:lnSpc>
                <a:spcPct val="100000"/>
              </a:lnSpc>
              <a:spcBef>
                <a:spcPts val="0"/>
              </a:spcBef>
              <a:spcAft>
                <a:spcPts val="0"/>
              </a:spcAft>
              <a:buNone/>
              <a:tabLst/>
              <a:defRPr sz="950">
                <a:solidFill>
                  <a:srgbClr val="202122"/>
                </a:solidFill>
                <a:latin typeface="sans-serif" pitchFamily="32"/>
              </a:defRPr>
            </a:pPr>
            <a:r>
              <a:rPr lang="it-IT" sz="3200" b="0" i="0" u="none" strike="noStrike" kern="1200" dirty="0">
                <a:ln>
                  <a:noFill/>
                </a:ln>
                <a:solidFill>
                  <a:srgbClr val="202122"/>
                </a:solidFill>
                <a:latin typeface="Nirmala UI" pitchFamily="34"/>
                <a:ea typeface="Microsoft YaHei" pitchFamily="2"/>
                <a:cs typeface="Mangal" pitchFamily="2"/>
              </a:rPr>
              <a:t>del regno di Dio; ma a quelli che sono di fuori,</a:t>
            </a:r>
          </a:p>
          <a:p>
            <a:pPr marL="0" marR="0" lvl="0" indent="0" rtl="0" hangingPunct="0">
              <a:lnSpc>
                <a:spcPct val="100000"/>
              </a:lnSpc>
              <a:spcBef>
                <a:spcPts val="0"/>
              </a:spcBef>
              <a:spcAft>
                <a:spcPts val="0"/>
              </a:spcAft>
              <a:buNone/>
              <a:tabLst/>
              <a:defRPr sz="950">
                <a:solidFill>
                  <a:srgbClr val="202122"/>
                </a:solidFill>
                <a:latin typeface="sans-serif" pitchFamily="32"/>
              </a:defRPr>
            </a:pPr>
            <a:r>
              <a:rPr lang="it-IT" sz="3200" b="0" i="0" u="none" strike="noStrike" kern="1200" dirty="0">
                <a:ln>
                  <a:noFill/>
                </a:ln>
                <a:solidFill>
                  <a:srgbClr val="202122"/>
                </a:solidFill>
                <a:latin typeface="Nirmala UI" pitchFamily="34"/>
                <a:ea typeface="Microsoft YaHei" pitchFamily="2"/>
                <a:cs typeface="Mangal" pitchFamily="2"/>
              </a:rPr>
              <a:t>tutto viene esposto in parabole, affinché:</a:t>
            </a:r>
          </a:p>
          <a:p>
            <a:pPr marL="0" marR="0" lvl="0" indent="0" rtl="0" hangingPunct="0">
              <a:lnSpc>
                <a:spcPct val="100000"/>
              </a:lnSpc>
              <a:spcBef>
                <a:spcPts val="0"/>
              </a:spcBef>
              <a:spcAft>
                <a:spcPts val="0"/>
              </a:spcAft>
              <a:buNone/>
              <a:tabLst/>
              <a:defRPr sz="950">
                <a:solidFill>
                  <a:srgbClr val="202122"/>
                </a:solidFill>
                <a:latin typeface="sans-serif" pitchFamily="32"/>
              </a:defRPr>
            </a:pPr>
            <a:r>
              <a:rPr lang="it-IT" sz="3200" b="0" i="0" u="none" strike="noStrike" kern="1200" dirty="0">
                <a:ln>
                  <a:noFill/>
                </a:ln>
                <a:solidFill>
                  <a:srgbClr val="202122"/>
                </a:solidFill>
                <a:latin typeface="Nirmala UI" pitchFamily="34"/>
                <a:ea typeface="Microsoft YaHei" pitchFamily="2"/>
                <a:cs typeface="Mangal" pitchFamily="2"/>
              </a:rPr>
              <a:t>"</a:t>
            </a:r>
            <a:r>
              <a:rPr lang="it-IT" sz="3200" b="0" i="1" u="none" strike="noStrike" kern="1200" dirty="0">
                <a:ln>
                  <a:noFill/>
                </a:ln>
                <a:solidFill>
                  <a:srgbClr val="202122"/>
                </a:solidFill>
                <a:latin typeface="Nirmala UI" pitchFamily="34"/>
                <a:ea typeface="Microsoft YaHei" pitchFamily="2"/>
                <a:cs typeface="Mangal" pitchFamily="2"/>
              </a:rPr>
              <a:t>Vedendo, vedano sì, ma non discernano; udendo,</a:t>
            </a:r>
          </a:p>
          <a:p>
            <a:pPr marL="0" marR="0" lvl="0" indent="0" rtl="0" hangingPunct="0">
              <a:lnSpc>
                <a:spcPct val="100000"/>
              </a:lnSpc>
              <a:spcBef>
                <a:spcPts val="0"/>
              </a:spcBef>
              <a:spcAft>
                <a:spcPts val="0"/>
              </a:spcAft>
              <a:buNone/>
              <a:tabLst/>
              <a:defRPr sz="950">
                <a:solidFill>
                  <a:srgbClr val="202122"/>
                </a:solidFill>
                <a:latin typeface="sans-serif" pitchFamily="32"/>
              </a:defRPr>
            </a:pPr>
            <a:r>
              <a:rPr lang="it-IT" sz="3200" b="0" i="1" u="none" strike="noStrike" kern="1200" dirty="0">
                <a:ln>
                  <a:noFill/>
                </a:ln>
                <a:solidFill>
                  <a:srgbClr val="202122"/>
                </a:solidFill>
                <a:latin typeface="Nirmala UI" pitchFamily="34"/>
                <a:ea typeface="Microsoft YaHei" pitchFamily="2"/>
                <a:cs typeface="Mangal" pitchFamily="2"/>
              </a:rPr>
              <a:t>odano sì, ma non comprendano; affinché non si</a:t>
            </a:r>
          </a:p>
          <a:p>
            <a:pPr marL="0" marR="0" lvl="0" indent="0" rtl="0" hangingPunct="0">
              <a:lnSpc>
                <a:spcPct val="100000"/>
              </a:lnSpc>
              <a:spcBef>
                <a:spcPts val="0"/>
              </a:spcBef>
              <a:spcAft>
                <a:spcPts val="0"/>
              </a:spcAft>
              <a:buNone/>
              <a:tabLst/>
              <a:defRPr sz="950">
                <a:solidFill>
                  <a:srgbClr val="202122"/>
                </a:solidFill>
                <a:latin typeface="sans-serif" pitchFamily="32"/>
              </a:defRPr>
            </a:pPr>
            <a:r>
              <a:rPr lang="it-IT" sz="3200" b="0" i="1" u="none" strike="noStrike" kern="1200" dirty="0">
                <a:ln>
                  <a:noFill/>
                </a:ln>
                <a:solidFill>
                  <a:srgbClr val="202122"/>
                </a:solidFill>
                <a:latin typeface="Nirmala UI" pitchFamily="34"/>
                <a:ea typeface="Microsoft YaHei" pitchFamily="2"/>
                <a:cs typeface="Mangal" pitchFamily="2"/>
              </a:rPr>
              <a:t>convertano, e i peccati non siano loro perdonat</a:t>
            </a:r>
            <a:r>
              <a:rPr lang="it-IT" sz="950" b="0" i="1" u="none" strike="noStrike" kern="1200" dirty="0">
                <a:ln>
                  <a:noFill/>
                </a:ln>
                <a:solidFill>
                  <a:srgbClr val="202122"/>
                </a:solidFill>
                <a:latin typeface="Nirmala UI" pitchFamily="34"/>
                <a:ea typeface="Microsoft YaHei" pitchFamily="2"/>
                <a:cs typeface="Mangal" pitchFamily="2"/>
              </a:rPr>
              <a:t>i</a:t>
            </a:r>
            <a:r>
              <a:rPr lang="it-IT" sz="3200" b="0" i="0" u="none" strike="noStrike" kern="1200" dirty="0">
                <a:ln>
                  <a:noFill/>
                </a:ln>
                <a:solidFill>
                  <a:srgbClr val="202122"/>
                </a:solidFill>
                <a:latin typeface="Nirmala UI" pitchFamily="34"/>
                <a:ea typeface="Microsoft YaHei" pitchFamily="2"/>
                <a:cs typeface="Mangal" pitchFamily="2"/>
              </a:rPr>
              <a:t>"».</a:t>
            </a:r>
          </a:p>
          <a:p>
            <a:pPr marL="0" marR="0" lvl="0" indent="0" rtl="0" hangingPunct="0">
              <a:lnSpc>
                <a:spcPct val="100000"/>
              </a:lnSpc>
              <a:spcBef>
                <a:spcPts val="0"/>
              </a:spcBef>
              <a:spcAft>
                <a:spcPts val="0"/>
              </a:spcAft>
              <a:buNone/>
              <a:tabLst/>
              <a:defRPr sz="950">
                <a:solidFill>
                  <a:srgbClr val="202122"/>
                </a:solidFill>
                <a:latin typeface="sans-serif" pitchFamily="32"/>
              </a:defRPr>
            </a:pPr>
            <a:r>
              <a:rPr lang="it-IT" sz="3200" b="0" i="0" u="none" strike="noStrike" kern="1200" dirty="0">
                <a:ln>
                  <a:noFill/>
                </a:ln>
                <a:solidFill>
                  <a:srgbClr val="202122"/>
                </a:solidFill>
                <a:latin typeface="Nirmala UI" pitchFamily="34"/>
                <a:ea typeface="Microsoft YaHei" pitchFamily="2"/>
                <a:cs typeface="Mangal" pitchFamily="2"/>
              </a:rPr>
              <a:t>Poi disse loro: «Non capite questa parabola?</a:t>
            </a:r>
          </a:p>
          <a:p>
            <a:pPr marL="0" marR="0" lvl="0" indent="0" rtl="0" hangingPunct="0">
              <a:lnSpc>
                <a:spcPct val="100000"/>
              </a:lnSpc>
              <a:spcBef>
                <a:spcPts val="0"/>
              </a:spcBef>
              <a:spcAft>
                <a:spcPts val="0"/>
              </a:spcAft>
              <a:buNone/>
              <a:tabLst/>
              <a:defRPr sz="950">
                <a:solidFill>
                  <a:srgbClr val="202122"/>
                </a:solidFill>
                <a:latin typeface="sans-serif" pitchFamily="32"/>
              </a:defRPr>
            </a:pPr>
            <a:r>
              <a:rPr lang="it-IT" sz="3200" b="0" i="0" u="none" strike="noStrike" kern="1200" dirty="0">
                <a:ln>
                  <a:noFill/>
                </a:ln>
                <a:solidFill>
                  <a:srgbClr val="202122"/>
                </a:solidFill>
                <a:latin typeface="Nirmala UI" pitchFamily="34"/>
                <a:ea typeface="Microsoft YaHei" pitchFamily="2"/>
                <a:cs typeface="Mangal" pitchFamily="2"/>
              </a:rPr>
              <a:t>Come comprenderete tutte le altre parabole?</a:t>
            </a:r>
          </a:p>
          <a:p>
            <a:pPr marL="0" marR="0" lvl="0" indent="0" algn="ctr" rtl="0" hangingPunct="0">
              <a:lnSpc>
                <a:spcPct val="100000"/>
              </a:lnSpc>
              <a:spcBef>
                <a:spcPts val="0"/>
              </a:spcBef>
              <a:spcAft>
                <a:spcPts val="1414"/>
              </a:spcAft>
              <a:buNone/>
              <a:tabLst/>
            </a:pPr>
            <a:endParaRPr lang="it-IT" sz="3200" b="0" i="0" u="none" strike="noStrike" kern="1200" dirty="0">
              <a:ln>
                <a:noFill/>
              </a:ln>
              <a:latin typeface="MV Boli" pitchFamily="18"/>
              <a:ea typeface="Microsoft YaHei" pitchFamily="2"/>
              <a:cs typeface="Mangal" pitchFamily="2"/>
            </a:endParaRPr>
          </a:p>
          <a:p>
            <a:pPr marL="0" marR="0" lvl="0" indent="0" algn="ctr" rtl="0" hangingPunct="0">
              <a:lnSpc>
                <a:spcPct val="100000"/>
              </a:lnSpc>
              <a:spcBef>
                <a:spcPts val="0"/>
              </a:spcBef>
              <a:spcAft>
                <a:spcPts val="1414"/>
              </a:spcAft>
              <a:buNone/>
              <a:tabLst/>
            </a:pPr>
            <a:endParaRPr lang="it-IT" sz="3200" b="0" i="0" u="none" strike="noStrike" kern="1200" dirty="0">
              <a:ln>
                <a:noFill/>
              </a:ln>
              <a:latin typeface="Arial" pitchFamily="18"/>
              <a:ea typeface="Microsoft YaHei" pitchFamily="2"/>
              <a:cs typeface="Mangal" pitchFamily="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page4">
    <p:spTree>
      <p:nvGrpSpPr>
        <p:cNvPr id="1" name=""/>
        <p:cNvGrpSpPr/>
        <p:nvPr/>
      </p:nvGrpSpPr>
      <p:grpSpPr>
        <a:xfrm>
          <a:off x="0" y="0"/>
          <a:ext cx="0" cy="0"/>
          <a:chOff x="0" y="0"/>
          <a:chExt cx="0" cy="0"/>
        </a:xfrm>
      </p:grpSpPr>
      <p:sp>
        <p:nvSpPr>
          <p:cNvPr id="2" name="Segnaposto testo 1">
            <a:extLst>
              <a:ext uri="{FF2B5EF4-FFF2-40B4-BE49-F238E27FC236}">
                <a16:creationId xmlns:a16="http://schemas.microsoft.com/office/drawing/2014/main" id="{EE18F254-982F-4478-BA77-A3CE3A6A44D3}"/>
              </a:ext>
            </a:extLst>
          </p:cNvPr>
          <p:cNvSpPr txBox="1">
            <a:spLocks noGrp="1"/>
          </p:cNvSpPr>
          <p:nvPr>
            <p:ph type="body" idx="4294967295"/>
          </p:nvPr>
        </p:nvSpPr>
        <p:spPr>
          <a:xfrm>
            <a:off x="5151960" y="1769040"/>
            <a:ext cx="4426560" cy="4989240"/>
          </a:xfrm>
        </p:spPr>
        <p:txBody>
          <a:bodyPr>
            <a:spAutoFit/>
          </a:bodyPr>
          <a:lstStyle/>
          <a:p>
            <a:pPr lvl="0" algn="ctr"/>
            <a:r>
              <a:rPr lang="it-IT">
                <a:latin typeface="MV Boli" pitchFamily="18"/>
              </a:rPr>
              <a:t> </a:t>
            </a:r>
          </a:p>
          <a:p>
            <a:pPr lvl="0"/>
            <a:endParaRPr lang="it-IT">
              <a:latin typeface="MV Boli" pitchFamily="18"/>
            </a:endParaRPr>
          </a:p>
          <a:p>
            <a:pPr lvl="0"/>
            <a:endParaRPr lang="it-IT">
              <a:latin typeface="MV Boli" pitchFamily="18"/>
            </a:endParaRPr>
          </a:p>
          <a:p>
            <a:pPr lvl="0" algn="ctr"/>
            <a:endParaRPr lang="it-IT" sz="3600"/>
          </a:p>
          <a:p>
            <a:pPr lvl="0" algn="ctr"/>
            <a:r>
              <a:rPr lang="it-IT" sz="3600"/>
              <a:t> </a:t>
            </a:r>
          </a:p>
        </p:txBody>
      </p:sp>
      <p:sp>
        <p:nvSpPr>
          <p:cNvPr id="3" name="Titolo 2">
            <a:extLst>
              <a:ext uri="{FF2B5EF4-FFF2-40B4-BE49-F238E27FC236}">
                <a16:creationId xmlns:a16="http://schemas.microsoft.com/office/drawing/2014/main" id="{B81C9527-785E-4BED-A190-CABDA343A902}"/>
              </a:ext>
            </a:extLst>
          </p:cNvPr>
          <p:cNvSpPr txBox="1">
            <a:spLocks noGrp="1"/>
          </p:cNvSpPr>
          <p:nvPr>
            <p:ph type="title" idx="4294967295"/>
          </p:nvPr>
        </p:nvSpPr>
        <p:spPr>
          <a:xfrm>
            <a:off x="503999" y="301320"/>
            <a:ext cx="9144000" cy="6610680"/>
          </a:xfrm>
        </p:spPr>
        <p:txBody>
          <a:bodyPr>
            <a:spAutoFit/>
          </a:bodyPr>
          <a:lstStyle/>
          <a:p>
            <a:pPr lvl="0" algn="l"/>
            <a:r>
              <a:rPr lang="it-IT" sz="3200" dirty="0">
                <a:solidFill>
                  <a:srgbClr val="202122"/>
                </a:solidFill>
                <a:latin typeface="Nirmala UI" pitchFamily="34"/>
              </a:rPr>
              <a:t>Il seminatore semina la parola. Quelli che sono lungo la strada, sono coloro nei quali è seminata la parola; e quando l'hanno udita, subito viene Satana e porta via la parola seminata in loro. E così quelli che ricevono il seme in luoghi rocciosi sono coloro che, quando odono la parola, la ricevono subito con gioia; ma non hanno in sé radice e sono di corta durata; poi, quando vengono tribolazione e persecuzione a causa della parola, sono subito sviati.</a:t>
            </a:r>
          </a:p>
        </p:txBody>
      </p:sp>
      <p:sp>
        <p:nvSpPr>
          <p:cNvPr id="4" name="Sottotitolo 3">
            <a:extLst>
              <a:ext uri="{FF2B5EF4-FFF2-40B4-BE49-F238E27FC236}">
                <a16:creationId xmlns:a16="http://schemas.microsoft.com/office/drawing/2014/main" id="{F231F0B1-1D91-4207-81E1-0BDEDC74D5B4}"/>
              </a:ext>
            </a:extLst>
          </p:cNvPr>
          <p:cNvSpPr txBox="1">
            <a:spLocks noGrp="1"/>
          </p:cNvSpPr>
          <p:nvPr>
            <p:ph type="subTitle" idx="4294967295"/>
          </p:nvPr>
        </p:nvSpPr>
        <p:spPr/>
        <p:txBody>
          <a:bodyPr anchor="ctr">
            <a:spAutoFit/>
          </a:bodyPr>
          <a:lstStyle/>
          <a:p>
            <a:pPr lvl="0" algn="ctr"/>
            <a:endParaRPr lang="it-IT"/>
          </a:p>
          <a:p>
            <a:pPr lvl="0" algn="ctr"/>
            <a:endParaRPr lang="it-IT"/>
          </a:p>
          <a:p>
            <a:pPr lvl="0" algn="ctr"/>
            <a:endParaRPr lang="it-IT"/>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page5">
    <p:spTree>
      <p:nvGrpSpPr>
        <p:cNvPr id="1" name=""/>
        <p:cNvGrpSpPr/>
        <p:nvPr/>
      </p:nvGrpSpPr>
      <p:grpSpPr>
        <a:xfrm>
          <a:off x="0" y="0"/>
          <a:ext cx="0" cy="0"/>
          <a:chOff x="0" y="0"/>
          <a:chExt cx="0" cy="0"/>
        </a:xfrm>
      </p:grpSpPr>
      <p:sp>
        <p:nvSpPr>
          <p:cNvPr id="2" name="Segnaposto testo 1">
            <a:extLst>
              <a:ext uri="{FF2B5EF4-FFF2-40B4-BE49-F238E27FC236}">
                <a16:creationId xmlns:a16="http://schemas.microsoft.com/office/drawing/2014/main" id="{7BA52E22-4A23-4029-9C32-FB6670F72933}"/>
              </a:ext>
            </a:extLst>
          </p:cNvPr>
          <p:cNvSpPr txBox="1">
            <a:spLocks noGrp="1"/>
          </p:cNvSpPr>
          <p:nvPr>
            <p:ph type="body" idx="4294967295"/>
          </p:nvPr>
        </p:nvSpPr>
        <p:spPr>
          <a:xfrm>
            <a:off x="288000" y="151920"/>
            <a:ext cx="9504000" cy="6891840"/>
          </a:xfrm>
        </p:spPr>
        <p:txBody>
          <a:bodyPr/>
          <a:lstStyle/>
          <a:p>
            <a:pPr lvl="0" algn="l"/>
            <a:r>
              <a:rPr lang="it-IT">
                <a:solidFill>
                  <a:srgbClr val="202122"/>
                </a:solidFill>
                <a:latin typeface="Nirmala UI" pitchFamily="34"/>
              </a:rPr>
              <a:t>E altri sono quelli che ricevono il seme tra le spine; cioè coloro che hanno udito la parola; poi gli impegni mondani, l'inganno delle ricchezze, l'avidità delle altre cose, penetrati in loro, soffocano la parola, che così riesce infruttuosa. Quelli poi che hanno ricevuto il seme in buona terra sono coloro che odono la parola e l'accolgono e fruttano il trenta, il sessanta e il cento per uno».</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page6">
    <p:spTree>
      <p:nvGrpSpPr>
        <p:cNvPr id="1" name=""/>
        <p:cNvGrpSpPr/>
        <p:nvPr/>
      </p:nvGrpSpPr>
      <p:grpSpPr>
        <a:xfrm>
          <a:off x="0" y="0"/>
          <a:ext cx="0" cy="0"/>
          <a:chOff x="0" y="0"/>
          <a:chExt cx="0" cy="0"/>
        </a:xfrm>
      </p:grpSpPr>
      <p:pic>
        <p:nvPicPr>
          <p:cNvPr id="2" name="Immagine 1">
            <a:extLst>
              <a:ext uri="{FF2B5EF4-FFF2-40B4-BE49-F238E27FC236}">
                <a16:creationId xmlns:a16="http://schemas.microsoft.com/office/drawing/2014/main" id="{3BB35292-C9D1-493F-AE19-1E8FC6AB161D}"/>
              </a:ext>
            </a:extLst>
          </p:cNvPr>
          <p:cNvPicPr>
            <a:picLocks noChangeAspect="1"/>
          </p:cNvPicPr>
          <p:nvPr/>
        </p:nvPicPr>
        <p:blipFill>
          <a:blip r:embed="rId3">
            <a:lum/>
            <a:alphaModFix/>
          </a:blip>
          <a:srcRect/>
          <a:stretch>
            <a:fillRect/>
          </a:stretch>
        </p:blipFill>
        <p:spPr>
          <a:xfrm>
            <a:off x="3671999" y="5256000"/>
            <a:ext cx="4392000" cy="2192040"/>
          </a:xfrm>
          <a:prstGeom prst="rect">
            <a:avLst/>
          </a:prstGeom>
          <a:noFill/>
          <a:ln>
            <a:noFill/>
          </a:ln>
        </p:spPr>
      </p:pic>
      <p:sp>
        <p:nvSpPr>
          <p:cNvPr id="3" name="Titolo 2">
            <a:extLst>
              <a:ext uri="{FF2B5EF4-FFF2-40B4-BE49-F238E27FC236}">
                <a16:creationId xmlns:a16="http://schemas.microsoft.com/office/drawing/2014/main" id="{F465D5D9-5179-4D94-B588-568981574976}"/>
              </a:ext>
            </a:extLst>
          </p:cNvPr>
          <p:cNvSpPr txBox="1">
            <a:spLocks noGrp="1"/>
          </p:cNvSpPr>
          <p:nvPr>
            <p:ph type="title" idx="4294967295"/>
          </p:nvPr>
        </p:nvSpPr>
        <p:spPr>
          <a:xfrm>
            <a:off x="432359" y="105840"/>
            <a:ext cx="9071640" cy="1262160"/>
          </a:xfrm>
        </p:spPr>
        <p:txBody>
          <a:bodyPr/>
          <a:lstStyle/>
          <a:p>
            <a:pPr lvl="0"/>
            <a:r>
              <a:rPr lang="it-IT"/>
              <a:t>Salmo 1</a:t>
            </a:r>
          </a:p>
        </p:txBody>
      </p:sp>
      <p:sp>
        <p:nvSpPr>
          <p:cNvPr id="4" name="Sottotitolo 3">
            <a:extLst>
              <a:ext uri="{FF2B5EF4-FFF2-40B4-BE49-F238E27FC236}">
                <a16:creationId xmlns:a16="http://schemas.microsoft.com/office/drawing/2014/main" id="{CE63011A-AA0F-4F14-BFD5-A8D67936EA0F}"/>
              </a:ext>
            </a:extLst>
          </p:cNvPr>
          <p:cNvSpPr txBox="1">
            <a:spLocks noGrp="1"/>
          </p:cNvSpPr>
          <p:nvPr>
            <p:ph type="subTitle" idx="4294967295"/>
          </p:nvPr>
        </p:nvSpPr>
        <p:spPr>
          <a:xfrm>
            <a:off x="432359" y="1080000"/>
            <a:ext cx="9071640" cy="4989240"/>
          </a:xfrm>
        </p:spPr>
        <p:txBody>
          <a:bodyPr anchor="ctr">
            <a:spAutoFit/>
          </a:bodyPr>
          <a:lstStyle/>
          <a:p>
            <a:pPr lvl="0" algn="ctr"/>
            <a:r>
              <a:rPr lang="it-IT">
                <a:latin typeface="Nirmala UI" pitchFamily="34"/>
              </a:rPr>
              <a:t>Beato l'uomo che non segue il consiglio degli empi,</a:t>
            </a:r>
            <a:br>
              <a:rPr lang="it-IT">
                <a:latin typeface="Nirmala UI" pitchFamily="34"/>
              </a:rPr>
            </a:br>
            <a:r>
              <a:rPr lang="it-IT">
                <a:latin typeface="Nirmala UI" pitchFamily="34"/>
              </a:rPr>
              <a:t>non indugia nella via dei peccatori</a:t>
            </a:r>
            <a:br>
              <a:rPr lang="it-IT">
                <a:latin typeface="Nirmala UI" pitchFamily="34"/>
              </a:rPr>
            </a:br>
            <a:r>
              <a:rPr lang="it-IT">
                <a:latin typeface="Nirmala UI" pitchFamily="34"/>
              </a:rPr>
              <a:t>e non siede in compagnia degli stolti;</a:t>
            </a:r>
            <a:br>
              <a:rPr lang="it-IT">
                <a:latin typeface="Nirmala UI" pitchFamily="34"/>
              </a:rPr>
            </a:br>
            <a:endParaRPr lang="it-IT">
              <a:latin typeface="Nirmala UI" pitchFamily="34"/>
            </a:endParaRPr>
          </a:p>
          <a:p>
            <a:pPr lvl="0" algn="ctr"/>
            <a:r>
              <a:rPr lang="it-IT">
                <a:latin typeface="Nirmala UI" pitchFamily="34"/>
              </a:rPr>
              <a:t>ma si compiace della legge del Signore,</a:t>
            </a:r>
            <a:br>
              <a:rPr lang="it-IT">
                <a:latin typeface="Nirmala UI" pitchFamily="34"/>
              </a:rPr>
            </a:br>
            <a:r>
              <a:rPr lang="it-IT">
                <a:latin typeface="Nirmala UI" pitchFamily="34"/>
              </a:rPr>
              <a:t>la sua legge medita giorno e notte.</a:t>
            </a:r>
          </a:p>
          <a:p>
            <a:pPr lvl="0" algn="ctr"/>
            <a:endParaRPr lang="it-IT" sz="36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name="page7">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C700BB7-2756-4CD4-8364-6C43328129C9}"/>
              </a:ext>
            </a:extLst>
          </p:cNvPr>
          <p:cNvSpPr txBox="1">
            <a:spLocks noGrp="1"/>
          </p:cNvSpPr>
          <p:nvPr>
            <p:ph type="title" idx="4294967295"/>
          </p:nvPr>
        </p:nvSpPr>
        <p:spPr>
          <a:xfrm>
            <a:off x="504359" y="-38160"/>
            <a:ext cx="9071640" cy="1262160"/>
          </a:xfrm>
        </p:spPr>
        <p:txBody>
          <a:bodyPr/>
          <a:lstStyle/>
          <a:p>
            <a:pPr lvl="0"/>
            <a:r>
              <a:rPr lang="it-IT"/>
              <a:t> </a:t>
            </a:r>
          </a:p>
        </p:txBody>
      </p:sp>
      <p:sp>
        <p:nvSpPr>
          <p:cNvPr id="3" name="Segnaposto testo 2">
            <a:extLst>
              <a:ext uri="{FF2B5EF4-FFF2-40B4-BE49-F238E27FC236}">
                <a16:creationId xmlns:a16="http://schemas.microsoft.com/office/drawing/2014/main" id="{657DD5B6-4AA7-4142-AA6D-C054CE5FB5CF}"/>
              </a:ext>
            </a:extLst>
          </p:cNvPr>
          <p:cNvSpPr txBox="1">
            <a:spLocks noGrp="1"/>
          </p:cNvSpPr>
          <p:nvPr>
            <p:ph type="body" idx="4294967295"/>
          </p:nvPr>
        </p:nvSpPr>
        <p:spPr>
          <a:xfrm>
            <a:off x="360000" y="216000"/>
            <a:ext cx="9432000" cy="7280280"/>
          </a:xfrm>
        </p:spPr>
        <p:txBody>
          <a:bodyPr/>
          <a:lstStyle/>
          <a:p>
            <a:pPr lvl="0"/>
            <a:r>
              <a:rPr lang="it-IT" sz="3000">
                <a:solidFill>
                  <a:srgbClr val="000000"/>
                </a:solidFill>
                <a:latin typeface="Nirmala UI" pitchFamily="34"/>
              </a:rPr>
              <a:t>Sarà come albero piantato lungo corsi d'acqua,</a:t>
            </a:r>
            <a:br>
              <a:rPr lang="it-IT" sz="3000">
                <a:solidFill>
                  <a:srgbClr val="000000"/>
                </a:solidFill>
                <a:latin typeface="Nirmala UI" pitchFamily="34"/>
              </a:rPr>
            </a:br>
            <a:r>
              <a:rPr lang="it-IT" sz="3000">
                <a:solidFill>
                  <a:srgbClr val="000000"/>
                </a:solidFill>
                <a:latin typeface="Nirmala UI" pitchFamily="34"/>
              </a:rPr>
              <a:t>che darà frutto a suo tempo</a:t>
            </a:r>
            <a:br>
              <a:rPr lang="it-IT" sz="3000">
                <a:solidFill>
                  <a:srgbClr val="000000"/>
                </a:solidFill>
                <a:latin typeface="Nirmala UI" pitchFamily="34"/>
              </a:rPr>
            </a:br>
            <a:r>
              <a:rPr lang="it-IT" sz="3000">
                <a:solidFill>
                  <a:srgbClr val="000000"/>
                </a:solidFill>
                <a:latin typeface="Nirmala UI" pitchFamily="34"/>
              </a:rPr>
              <a:t>e le sue foglie non cadranno mai;</a:t>
            </a:r>
            <a:br>
              <a:rPr lang="it-IT" sz="3000">
                <a:solidFill>
                  <a:srgbClr val="000000"/>
                </a:solidFill>
                <a:latin typeface="Nirmala UI" pitchFamily="34"/>
              </a:rPr>
            </a:br>
            <a:r>
              <a:rPr lang="it-IT" sz="3000">
                <a:solidFill>
                  <a:srgbClr val="000000"/>
                </a:solidFill>
                <a:latin typeface="Nirmala UI" pitchFamily="34"/>
              </a:rPr>
              <a:t>riusciranno tutte le sue opere.</a:t>
            </a:r>
            <a:br>
              <a:rPr lang="it-IT" sz="3000">
                <a:solidFill>
                  <a:srgbClr val="000000"/>
                </a:solidFill>
                <a:latin typeface="Nirmala UI" pitchFamily="34"/>
              </a:rPr>
            </a:br>
            <a:endParaRPr lang="it-IT" sz="3000">
              <a:solidFill>
                <a:srgbClr val="000000"/>
              </a:solidFill>
              <a:latin typeface="Nirmala UI" pitchFamily="34"/>
            </a:endParaRPr>
          </a:p>
          <a:p>
            <a:pPr lvl="0"/>
            <a:r>
              <a:rPr lang="it-IT" sz="3000">
                <a:solidFill>
                  <a:srgbClr val="000000"/>
                </a:solidFill>
                <a:latin typeface="Nirmala UI" pitchFamily="34"/>
              </a:rPr>
              <a:t>Non così, non così gli empi:</a:t>
            </a:r>
            <a:br>
              <a:rPr lang="it-IT" sz="3000">
                <a:solidFill>
                  <a:srgbClr val="000000"/>
                </a:solidFill>
                <a:latin typeface="Nirmala UI" pitchFamily="34"/>
              </a:rPr>
            </a:br>
            <a:r>
              <a:rPr lang="it-IT" sz="3000">
                <a:solidFill>
                  <a:srgbClr val="000000"/>
                </a:solidFill>
                <a:latin typeface="Nirmala UI" pitchFamily="34"/>
              </a:rPr>
              <a:t>ma come pula che il vento disperde;</a:t>
            </a:r>
          </a:p>
          <a:p>
            <a:pPr lvl="0"/>
            <a:endParaRPr lang="it-IT" sz="3000">
              <a:solidFill>
                <a:srgbClr val="000000"/>
              </a:solidFill>
              <a:latin typeface="Nirmala UI" pitchFamily="34"/>
            </a:endParaRPr>
          </a:p>
          <a:p>
            <a:pPr lvl="0"/>
            <a:r>
              <a:rPr lang="it-IT" sz="3000">
                <a:solidFill>
                  <a:srgbClr val="000000"/>
                </a:solidFill>
                <a:latin typeface="Nirmala UI" pitchFamily="34"/>
              </a:rPr>
              <a:t>perciò non reggeranno gli empi nel giudizio,</a:t>
            </a:r>
            <a:br>
              <a:rPr lang="it-IT" sz="3000">
                <a:solidFill>
                  <a:srgbClr val="000000"/>
                </a:solidFill>
                <a:latin typeface="Nirmala UI" pitchFamily="34"/>
              </a:rPr>
            </a:br>
            <a:r>
              <a:rPr lang="it-IT" sz="3000">
                <a:solidFill>
                  <a:srgbClr val="000000"/>
                </a:solidFill>
                <a:latin typeface="Nirmala UI" pitchFamily="34"/>
              </a:rPr>
              <a:t>né i peccatori nell'assemblea dei giusti.</a:t>
            </a:r>
            <a:br>
              <a:rPr lang="it-IT" sz="3000">
                <a:solidFill>
                  <a:srgbClr val="000000"/>
                </a:solidFill>
                <a:latin typeface="Nirmala UI" pitchFamily="34"/>
              </a:rPr>
            </a:br>
            <a:endParaRPr lang="it-IT" sz="3000">
              <a:solidFill>
                <a:srgbClr val="000000"/>
              </a:solidFill>
              <a:latin typeface="Nirmala UI" pitchFamily="34"/>
            </a:endParaRPr>
          </a:p>
          <a:p>
            <a:pPr lvl="0"/>
            <a:r>
              <a:rPr lang="it-IT" sz="3000">
                <a:solidFill>
                  <a:srgbClr val="000000"/>
                </a:solidFill>
                <a:latin typeface="Nirmala UI" pitchFamily="34"/>
              </a:rPr>
              <a:t>Il Signore veglia sul cammino dei giusti,</a:t>
            </a:r>
            <a:br>
              <a:rPr lang="it-IT" sz="3000">
                <a:solidFill>
                  <a:srgbClr val="000000"/>
                </a:solidFill>
                <a:latin typeface="Nirmala UI" pitchFamily="34"/>
              </a:rPr>
            </a:br>
            <a:r>
              <a:rPr lang="it-IT" sz="3000">
                <a:solidFill>
                  <a:srgbClr val="000000"/>
                </a:solidFill>
                <a:latin typeface="Nirmala UI" pitchFamily="34"/>
              </a:rPr>
              <a:t>ma la via degli empi andrà in rovina.</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name="page8">
    <p:spTree>
      <p:nvGrpSpPr>
        <p:cNvPr id="1" name=""/>
        <p:cNvGrpSpPr/>
        <p:nvPr/>
      </p:nvGrpSpPr>
      <p:grpSpPr>
        <a:xfrm>
          <a:off x="0" y="0"/>
          <a:ext cx="0" cy="0"/>
          <a:chOff x="0" y="0"/>
          <a:chExt cx="0" cy="0"/>
        </a:xfrm>
      </p:grpSpPr>
      <p:sp>
        <p:nvSpPr>
          <p:cNvPr id="2" name="Segnaposto testo 1">
            <a:extLst>
              <a:ext uri="{FF2B5EF4-FFF2-40B4-BE49-F238E27FC236}">
                <a16:creationId xmlns:a16="http://schemas.microsoft.com/office/drawing/2014/main" id="{397AFF39-D4F9-4A0C-B1C5-34D4C6837126}"/>
              </a:ext>
            </a:extLst>
          </p:cNvPr>
          <p:cNvSpPr txBox="1">
            <a:spLocks noGrp="1"/>
          </p:cNvSpPr>
          <p:nvPr>
            <p:ph type="body" idx="4294967295"/>
          </p:nvPr>
        </p:nvSpPr>
        <p:spPr>
          <a:xfrm>
            <a:off x="432359" y="194760"/>
            <a:ext cx="9071640" cy="4989240"/>
          </a:xfrm>
        </p:spPr>
        <p:txBody>
          <a:bodyPr/>
          <a:lstStyle/>
          <a:p>
            <a:pPr marL="899279" lvl="0" algn="ctr"/>
            <a:endParaRPr lang="it-IT" sz="3600"/>
          </a:p>
          <a:p>
            <a:pPr marL="899279" lvl="0" algn="ctr"/>
            <a:r>
              <a:rPr lang="it-IT" sz="3600"/>
              <a:t>TRE AVE MARIA</a:t>
            </a:r>
          </a:p>
        </p:txBody>
      </p:sp>
      <p:pic>
        <p:nvPicPr>
          <p:cNvPr id="3" name="Immagine 2">
            <a:extLst>
              <a:ext uri="{FF2B5EF4-FFF2-40B4-BE49-F238E27FC236}">
                <a16:creationId xmlns:a16="http://schemas.microsoft.com/office/drawing/2014/main" id="{F444DD8A-B2C3-4F2C-8C81-DF2E1F961F4C}"/>
              </a:ext>
            </a:extLst>
          </p:cNvPr>
          <p:cNvPicPr>
            <a:picLocks noChangeAspect="1"/>
          </p:cNvPicPr>
          <p:nvPr/>
        </p:nvPicPr>
        <p:blipFill>
          <a:blip r:embed="rId3">
            <a:lum/>
            <a:alphaModFix/>
          </a:blip>
          <a:srcRect/>
          <a:stretch>
            <a:fillRect/>
          </a:stretch>
        </p:blipFill>
        <p:spPr>
          <a:xfrm>
            <a:off x="3456000" y="2160000"/>
            <a:ext cx="4031999" cy="3528000"/>
          </a:xfrm>
          <a:prstGeom prst="rect">
            <a:avLst/>
          </a:prstGeom>
          <a:noFill/>
          <a:ln>
            <a:noFill/>
          </a:ln>
        </p:spPr>
      </p:pic>
    </p:spTree>
  </p:cSld>
  <p:clrMapOvr>
    <a:masterClrMapping/>
  </p:clrMapOvr>
</p:sld>
</file>

<file path=ppt/theme/theme1.xml><?xml version="1.0" encoding="utf-8"?>
<a:theme xmlns:a="http://schemas.openxmlformats.org/drawingml/2006/main" name="Predefinito">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TotalTime>
  <Words>615</Words>
  <Application>Microsoft Office PowerPoint</Application>
  <PresentationFormat>Personalizzato</PresentationFormat>
  <Paragraphs>54</Paragraphs>
  <Slides>8</Slides>
  <Notes>8</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8</vt:i4>
      </vt:variant>
    </vt:vector>
  </HeadingPairs>
  <TitlesOfParts>
    <vt:vector size="14" baseType="lpstr">
      <vt:lpstr>Arial</vt:lpstr>
      <vt:lpstr>Calibri</vt:lpstr>
      <vt:lpstr>MV Boli</vt:lpstr>
      <vt:lpstr>Nirmala UI</vt:lpstr>
      <vt:lpstr>Times New Roman</vt:lpstr>
      <vt:lpstr>Predefinito</vt:lpstr>
      <vt:lpstr>Padre maestro e amico</vt:lpstr>
      <vt:lpstr>Presentazione standard di PowerPoint</vt:lpstr>
      <vt:lpstr>Presentazione standard di PowerPoint</vt:lpstr>
      <vt:lpstr>Il seminatore semina la parola. Quelli che sono lungo la strada, sono coloro nei quali è seminata la parola; e quando l'hanno udita, subito viene Satana e porta via la parola seminata in loro. E così quelli che ricevono il seme in luoghi rocciosi sono coloro che, quando odono la parola, la ricevono subito con gioia; ma non hanno in sé radice e sono di corta durata; poi, quando vengono tribolazione e persecuzione a causa della parola, sono subito sviati.</vt:lpstr>
      <vt:lpstr>Presentazione standard di PowerPoint</vt:lpstr>
      <vt:lpstr>Salmo 1</vt:lpstr>
      <vt:lpstr> </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Padre maestro e amico</dc:title>
  <dc:creator>Andrea</dc:creator>
  <cp:lastModifiedBy>Andrea</cp:lastModifiedBy>
  <cp:revision>13</cp:revision>
  <dcterms:created xsi:type="dcterms:W3CDTF">2020-10-14T10:42:07Z</dcterms:created>
  <dcterms:modified xsi:type="dcterms:W3CDTF">2021-01-23T19:14:54Z</dcterms:modified>
</cp:coreProperties>
</file>