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080625" cy="7559675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97" y="6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59FC22D5-ABA2-4568-A197-CC67AEBD2B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4E84C3-A4DA-48C2-A6E1-1288163AD9F9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3203D5A-A1A4-430E-95D8-64FA6779E9D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4F18AE2-A1B5-465E-9C55-689AFE37A229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07AC0ABA-F67B-49F4-A890-D7A3F68142CA}" type="slidenum">
              <a:t>‹N›</a:t>
            </a:fld>
            <a:endParaRPr lang="it-IT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342482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688B591-EF43-4D86-BF05-D3852F93FE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0279F1A-3118-4886-8BAE-006CFD1E7DE3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" name="Segnaposto intestazione 3">
            <a:extLst>
              <a:ext uri="{FF2B5EF4-FFF2-40B4-BE49-F238E27FC236}">
                <a16:creationId xmlns:a16="http://schemas.microsoft.com/office/drawing/2014/main" id="{A9716163-16D5-41B0-B9CF-0CC5F0CDFA7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28D3B4-721A-42E4-83C7-AECAFE84EC61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F92CA5-1E8A-4A94-844F-4FBDC1E3B4D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510A87-2601-4D7F-96A6-6BD7287E3D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80E6726-4889-430C-A8B6-F3B959000B0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311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it-IT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F9C09A-D2DF-4F5C-80BA-34330E5055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F62F5-0A19-464E-AF74-82E52953D62C}" type="slidenum">
              <a:t>1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A48E54B-D784-48A8-8AC9-6E362F5A82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6745948-29D8-47C5-97F0-456121D68B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04B7D8A-6722-4C40-B9D9-6017A104D2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1E2E3B-4E74-4C31-8C3E-E4A735D478B0}" type="slidenum">
              <a:t>2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C75C789-363A-4E1B-A8EB-01D36919A8F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9AD5C43-CEC8-4710-8597-163C054220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43E6D3-350B-4AB3-AD4C-7C648363DD7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659417C-67F2-4FFE-B612-55DF14153AE9}" type="slidenum">
              <a:t>3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C1105BD-2C5A-4DB9-9939-DA6F75F20B4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1AF1D35-343F-4D9A-A18D-FEAE026A915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18763F6-783B-41F8-8AAA-0CACB874E0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010C303-7CC9-4191-8EA0-54242402958B}" type="slidenum">
              <a:t>4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0BCE67B2-0594-494A-BB72-70F04070FF9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746CA8C-62C6-409F-A1EE-2628BA2516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B51A117-B06F-4874-9E01-49079CE313A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A5A513D-D11A-49AC-AC2D-05F9F8A7FD04}" type="slidenum">
              <a:t>5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E97BBE5-725A-4A50-93B4-097036B8786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9947C8E-9ADA-4BA5-8798-267CE58D7C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BC91FD-B957-43A7-B337-B39EC127163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E0D1C16-ADC9-406E-9947-FB880C175606}" type="slidenum">
              <a:t>6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2C03575-D0B5-4C7E-8EAB-239B9D9D72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92066BA-7D81-4064-8EF2-83AF906FEA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594A44-2000-49AB-BD01-DDF648A9BF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ABAF480-D2E9-404E-B0D6-8CC2F8E76D89}" type="slidenum">
              <a:t>7</a:t>
            </a:fld>
            <a:endParaRPr lang="it-IT"/>
          </a:p>
        </p:txBody>
      </p:sp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578F29A0-7FB2-4D9A-BDE6-DAD7B09CA6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FCAB55F-B685-4277-879B-DB1B2DED4D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D82DA6-7551-40FC-BC3A-4A6D5DCB7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62DBC35-8A70-46C7-8AB5-BF43CFCB8F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871D2F-15F1-4C47-9CC1-F0F95BB4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B0CF23-97DC-47BF-9823-8B333B4FA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97A282-2A78-4693-92B1-51F6396AE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F649FA-064F-43CD-9D43-D01AFDDA276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3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CD9A13-DF2D-474C-8C8F-6AF629933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5FBE075-4387-42ED-9398-3F29611B6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844922-698F-49AD-8924-07B2266F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85BA9D-1C7E-4245-886E-34724EF68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464999-C3DC-4B2F-B2B1-2807758A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10824C-F2E3-46A0-93CB-454BA23FCF0A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034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A245897-FB18-4F2E-AA05-FDFB631E5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69440E-BE6B-4446-945A-6334FB689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517791-53EC-468D-B340-F97E7EC13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D5A48A-769D-4CD3-93C1-7A9DFE73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A342E9A-4781-47E1-BF67-409F4DCE4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279D31-4364-4542-8B43-E0D949F60A5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05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E2C64B-69C5-4D9A-B343-9EF1B1368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9D520-8571-4CA9-AA28-1AF6E6AF4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B1EA1E-6FFC-429E-8789-2293BCC5E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E1073A-2510-4433-BA4A-20F7AB8C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F5107F-5C69-41E4-8B21-C3D54F11C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E4D06A3-E1C1-4AD5-AC90-595C93BA362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866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F60F4A-604B-4BCE-AC72-9A10E25D4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29AD2A-ADDC-418A-B3D9-0176F9497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9B85A9-2814-4008-BBD9-C15CC756D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BAA2E2-FD30-44D3-A2A2-A54BBE790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EA054B-6851-41D1-B8A9-A21020FFD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5222F4-CDBA-45BE-9767-78E2EA0783B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15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FACB08-F87E-4DD1-BEB4-22F6AC341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4CF65F-0DF7-4D14-8BC5-AC5063DDE5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6F2D75B-5923-432C-B859-C4E5B2BA3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33501C-E027-4408-8799-8A356E94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CFA5346-F208-4BDF-915C-CD6CA92B7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41C053-3F4F-49A6-A287-D70A05CF9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81C96A-6282-4848-9B61-59F8B382F0E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4903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A3755-EF52-4052-8B68-9D7E6005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D651C5-CF4E-43EE-8AB9-D50849DC0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187334E-5471-4F01-B965-CA0C286FCF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F9A49D1-3BD5-4B98-A5D8-F0AC7651A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1C7E82D-3A8F-4729-B40E-87E5065F1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A567BB5-DE03-49A7-A229-EEFBB40E9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6ACF60-D4E6-4E51-9F46-856D5A21C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B28044F-1184-45C5-8ACF-ECAA7238C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7FFD95-D2F9-4646-AE3E-5B7C863C2DA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79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B00EB-DC27-427A-9CAF-D5F4E267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DAACB79-37C3-479F-A354-655DD688A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602477-5CC3-4CC0-A7E7-16A8146D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B9BCF0-6CDC-4A35-BB69-AECD0F94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988D84-9FEE-46EE-A7CA-59E91F9E58E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0094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2C981A5-3344-4A4F-A276-4089F011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EC12C9E-761A-4713-862E-8546FBAD0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DEFAA88-1F7D-4225-AD2D-D50005CB9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CB3794-A14A-48B3-AA85-6D8580B15E8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9008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B3AC7-06D8-4EE0-8097-054076EDE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C8F265-439E-435D-B73C-9AC5B104B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5162BB-B9C5-4171-9FC1-F7570979C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BFD930-83BA-4889-AD4F-85CFB35A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8DBC25-13F3-4272-ABDD-8992FFABE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CE52E56-F727-4164-B956-097479D2E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2FCADF-C45C-4F7E-A75B-1DA5511DFB6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71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65E76-9298-4B8A-8E83-10BFFE3EF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759F34B-7F4E-4C4A-B41B-0EAC5E07B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BB7D26-B046-432C-9B96-DFF9BD6BD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058FE3-912A-4E3B-84C8-FE3AC7C8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1CD060-DBB4-420A-A6B4-EDD7897F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BA38AE-9A1E-41A5-9CE5-8671FF5C5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E3E86EC-D7E8-4FB0-8888-8BE9DCAF493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45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5E72364-6121-4497-A808-8BBCEDBDE8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48531D-CCAE-4CAC-A009-A092BF040A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17A751-475E-4C17-B186-2D9B7B12016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EA9FD8-2FCA-4ABB-B1B9-739090D926B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ct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C05015-A351-4894-B10D-7A30F9F1E5D4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it-IT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FBDF074F-B322-4143-93E1-162D2BE6A905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it-IT" sz="4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it-IT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6CFE16-37AD-476C-BD5B-A462F54A1F5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12000" y="69840"/>
            <a:ext cx="9071640" cy="1262160"/>
          </a:xfrm>
        </p:spPr>
        <p:txBody>
          <a:bodyPr>
            <a:spAutoFit/>
          </a:bodyPr>
          <a:lstStyle/>
          <a:p>
            <a:pPr lvl="0"/>
            <a:r>
              <a:rPr lang="it-IT" b="1"/>
              <a:t>IL CORTILE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7C6089-0452-4BC6-A25F-CCA295D8BA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9920" y="1188000"/>
            <a:ext cx="9071640" cy="6721200"/>
          </a:xfrm>
        </p:spPr>
        <p:txBody>
          <a:bodyPr>
            <a:spAutoFit/>
          </a:bodyPr>
          <a:lstStyle/>
          <a:p>
            <a:pPr lvl="0"/>
            <a:r>
              <a:rPr lang="it-IT" b="1">
                <a:latin typeface="Nirmala UI" pitchFamily="34"/>
              </a:rPr>
              <a:t>DAL VANGELO SECONDO MARCO</a:t>
            </a:r>
          </a:p>
          <a:p>
            <a:pPr lvl="0"/>
            <a:r>
              <a:rPr lang="it-IT">
                <a:solidFill>
                  <a:srgbClr val="3E3E3E"/>
                </a:solidFill>
              </a:rPr>
              <a:t>Entrò nella città di Gerico e la stava attraversando, quand’ecco un uomo, di nome Zaccheo, capo dei pubblicani e ricco, cercava di vedere chi era Gesù, ma non gli riusciva a causa della folla, perché era piccolo di statura. Allora corse avanti e, per riuscire a vederlo, salì su un sicomòro, perché doveva passare di là. Quando giunse sul luogo, Gesù alzò lo sguardo e gli disse: «Zaccheo, scendi subito, perché oggi devo fermarmi a casa tua».</a:t>
            </a:r>
          </a:p>
          <a:p>
            <a:pPr lvl="0" algn="ctr"/>
            <a:r>
              <a:rPr lang="it-IT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CA59760-1D29-4077-A8FF-0D8B1611E87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503999"/>
            <a:ext cx="9072000" cy="6263999"/>
          </a:xfrm>
        </p:spPr>
        <p:txBody>
          <a:bodyPr/>
          <a:lstStyle/>
          <a:p>
            <a:pPr lvl="0" algn="ctr"/>
            <a:r>
              <a:rPr lang="it-IT" sz="360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1FB7D9-35A4-4EEC-9AF3-F5E53E526C1A}"/>
              </a:ext>
            </a:extLst>
          </p:cNvPr>
          <p:cNvSpPr txBox="1"/>
          <p:nvPr/>
        </p:nvSpPr>
        <p:spPr>
          <a:xfrm>
            <a:off x="288000" y="396240"/>
            <a:ext cx="9879480" cy="7019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Scese in fretta e lo accolse pieno di gioia. Vedendo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ciò, tutti mormoravano: «È entrato in casa di un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peccatore!». Ma Zaccheo, alzatosi, disse al Signore: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«Ecco, Signore, io do la metà di ciò che possiedo ai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poveri e, se ho rubato a qualcuno, restituisco quattro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volte tanto». Gesù gli rispose: «Oggi per questa casa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è venuta la salvezza, perché anch’egli è figlio di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Abramo. Il Figlio dell’uomo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infatti è venuto a cercare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3E3E3E"/>
                </a:solidFill>
                <a:latin typeface="Arial" pitchFamily="18"/>
                <a:ea typeface="Microsoft YaHei" pitchFamily="2"/>
                <a:cs typeface="Mangal" pitchFamily="2"/>
              </a:rPr>
              <a:t>e a salvare ciò che era perduto».</a:t>
            </a:r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7DF820F9-FEA8-44C4-927A-484F2A49C00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628114" y="4175760"/>
            <a:ext cx="3307884" cy="32683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C5CF45-3A0B-4C6C-8A5D-C88053605581}"/>
              </a:ext>
            </a:extLst>
          </p:cNvPr>
          <p:cNvSpPr txBox="1"/>
          <p:nvPr/>
        </p:nvSpPr>
        <p:spPr>
          <a:xfrm>
            <a:off x="288000" y="144000"/>
            <a:ext cx="9720000" cy="71280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1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SALMO 100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32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Acclamate al Signore, voi tutti della terra,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servite il Signore nella gioia,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presentatevi a lui con esultanza.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1500" b="0" i="0" u="none" strike="noStrike" kern="1200" dirty="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Riconoscete che il Signore è Dio;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egli ci ha fatti e noi siamo suoi,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rPr>
              <a:t>suo popolo e gregge del suo pascolo.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9222C497-7B65-4852-BAED-6BEE5665F54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7999" y="4320000"/>
            <a:ext cx="5184000" cy="31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BEB22E3-545B-47EC-B2FA-BF9D30ECE7F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24000" y="194760"/>
            <a:ext cx="9071640" cy="4989240"/>
          </a:xfrm>
        </p:spPr>
        <p:txBody>
          <a:bodyPr/>
          <a:lstStyle/>
          <a:p>
            <a:pPr lvl="0"/>
            <a:endParaRPr lang="it-IT"/>
          </a:p>
          <a:p>
            <a:pPr lvl="0"/>
            <a:r>
              <a:rPr lang="it-IT"/>
              <a:t>Varcate le sue porte con inni di grazie,</a:t>
            </a:r>
          </a:p>
          <a:p>
            <a:pPr lvl="0"/>
            <a:r>
              <a:rPr lang="it-IT"/>
              <a:t>i suoi atri con canti di lode,</a:t>
            </a:r>
          </a:p>
          <a:p>
            <a:pPr lvl="0"/>
            <a:r>
              <a:rPr lang="it-IT"/>
              <a:t>lodatelo, benedite il suo nome;</a:t>
            </a:r>
          </a:p>
          <a:p>
            <a:pPr lvl="0"/>
            <a:endParaRPr lang="it-IT"/>
          </a:p>
          <a:p>
            <a:pPr lvl="0"/>
            <a:r>
              <a:rPr lang="it-IT"/>
              <a:t>poiché buono è il Signore,</a:t>
            </a:r>
          </a:p>
          <a:p>
            <a:pPr lvl="0"/>
            <a:r>
              <a:rPr lang="it-IT"/>
              <a:t>eterna la sua misericordia,</a:t>
            </a:r>
          </a:p>
          <a:p>
            <a:pPr lvl="0"/>
            <a:r>
              <a:rPr lang="it-IT"/>
              <a:t>la sua fedeltà per ogni generazione.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58F0873-1F27-47C0-9882-1049968FA8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999" y="503999"/>
            <a:ext cx="9072000" cy="6263999"/>
          </a:xfrm>
        </p:spPr>
        <p:txBody>
          <a:bodyPr/>
          <a:lstStyle/>
          <a:p>
            <a:pPr lvl="0" algn="ctr"/>
            <a:r>
              <a:rPr lang="it-IT" sz="3600"/>
              <a:t>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AA52BB6-018C-4342-BB44-BFDBF909DB90}"/>
              </a:ext>
            </a:extLst>
          </p:cNvPr>
          <p:cNvSpPr txBox="1"/>
          <p:nvPr/>
        </p:nvSpPr>
        <p:spPr>
          <a:xfrm>
            <a:off x="288000" y="72000"/>
            <a:ext cx="9879480" cy="7421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2400" b="1" i="0" u="none" strike="noStrike" kern="1200" dirty="0">
              <a:ln>
                <a:noFill/>
              </a:ln>
              <a:solidFill>
                <a:srgbClr val="202122"/>
              </a:solidFill>
              <a:latin typeface="Nirmala UI" pitchFamily="34"/>
              <a:ea typeface="Microsoft YaHei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2400" b="1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ORIGINALI SI, MA INSIEME !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Sei tu che mi hai creato originale,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Dio non conosce eguali.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3200" b="0" i="0" u="none" strike="noStrike" kern="1200" dirty="0">
              <a:ln>
                <a:noFill/>
              </a:ln>
              <a:solidFill>
                <a:srgbClr val="202122"/>
              </a:solidFill>
              <a:latin typeface="Nirmala UI" pitchFamily="34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Sei tu che mi hai creato in un arcipelago di cuori,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Dio non conosce isole.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3200" b="0" i="0" u="none" strike="noStrike" kern="1200" dirty="0">
              <a:ln>
                <a:noFill/>
              </a:ln>
              <a:solidFill>
                <a:srgbClr val="202122"/>
              </a:solidFill>
              <a:latin typeface="Nirmala UI" pitchFamily="34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Sei, tu, Dio, che ti sei fatto uomo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per amore degli uomini,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e sei tu che ci rendi unici perché tuoi figli,</a:t>
            </a:r>
            <a:b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</a:br>
            <a:r>
              <a:rPr lang="it-IT" sz="3200" b="0" i="0" u="none" strike="noStrike" kern="1200" dirty="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fratelli fra noi.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None/>
              <a:tabLst/>
            </a:pPr>
            <a:endParaRPr lang="it-IT" sz="3200" b="0" i="0" u="none" strike="noStrike" kern="1200" dirty="0">
              <a:ln>
                <a:noFill/>
              </a:ln>
              <a:solidFill>
                <a:srgbClr val="202122"/>
              </a:solidFill>
              <a:latin typeface="Nirmala UI" pitchFamily="34"/>
              <a:ea typeface="Microsoft YaHei" pitchFamily="2"/>
              <a:cs typeface="Mangal" pitchFamily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4DD3F08-B549-493E-8B94-99C59ED0BB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151960" y="1769040"/>
            <a:ext cx="4426560" cy="4989240"/>
          </a:xfrm>
        </p:spPr>
        <p:txBody>
          <a:bodyPr>
            <a:spAutoFit/>
          </a:bodyPr>
          <a:lstStyle/>
          <a:p>
            <a:pPr lvl="0" algn="ctr"/>
            <a:r>
              <a:rPr lang="it-IT">
                <a:latin typeface="MV Boli" pitchFamily="18"/>
              </a:rPr>
              <a:t> </a:t>
            </a:r>
          </a:p>
          <a:p>
            <a:pPr lvl="0"/>
            <a:endParaRPr lang="it-IT">
              <a:latin typeface="MV Boli" pitchFamily="18"/>
            </a:endParaRPr>
          </a:p>
          <a:p>
            <a:pPr lvl="0"/>
            <a:endParaRPr lang="it-IT">
              <a:latin typeface="MV Boli" pitchFamily="18"/>
            </a:endParaRPr>
          </a:p>
          <a:p>
            <a:pPr lvl="0" algn="ctr"/>
            <a:endParaRPr lang="it-IT" sz="3600"/>
          </a:p>
          <a:p>
            <a:pPr lvl="0" algn="ctr"/>
            <a:r>
              <a:rPr lang="it-IT" sz="3600"/>
              <a:t>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B78BBA-D752-4374-A285-B02F6AD2C53C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/>
          <a:p>
            <a:pPr lvl="0" algn="ctr"/>
            <a:endParaRPr lang="it-IT"/>
          </a:p>
          <a:p>
            <a:pPr lvl="0" algn="ctr"/>
            <a:endParaRPr lang="it-IT"/>
          </a:p>
          <a:p>
            <a:pPr lvl="0"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E74FE57-0822-472F-9E28-E55140190197}"/>
              </a:ext>
            </a:extLst>
          </p:cNvPr>
          <p:cNvSpPr txBox="1"/>
          <p:nvPr/>
        </p:nvSpPr>
        <p:spPr>
          <a:xfrm>
            <a:off x="288000" y="144000"/>
            <a:ext cx="9432000" cy="662399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La nostra originalità sarebbe vana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se non fosse vissuta con gli altri.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3200" b="0" i="0" u="none" strike="noStrike" kern="1200">
              <a:ln>
                <a:noFill/>
              </a:ln>
              <a:solidFill>
                <a:srgbClr val="202122"/>
              </a:solidFill>
              <a:latin typeface="Nirmala UI" pitchFamily="34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Non sarebbe straordinarietà la nostra,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se non fosse condivisa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nella meraviglia dello stare insieme.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it-IT" sz="3200" b="0" i="0" u="none" strike="noStrike" kern="1200">
              <a:ln>
                <a:noFill/>
              </a:ln>
              <a:solidFill>
                <a:srgbClr val="202122"/>
              </a:solidFill>
              <a:latin typeface="Nirmala UI" pitchFamily="34"/>
              <a:ea typeface="Microsoft YaHei" pitchFamily="2"/>
              <a:cs typeface="Mangal" pitchFamily="2"/>
            </a:endParaRP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Per questo, mio Dio, fa' che la mia unicità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sia sempre vissuta nella verità: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it-IT" sz="3200" b="0" i="0" u="none" strike="noStrike" kern="1200">
                <a:ln>
                  <a:noFill/>
                </a:ln>
                <a:solidFill>
                  <a:srgbClr val="202122"/>
                </a:solidFill>
                <a:latin typeface="Nirmala UI" pitchFamily="34"/>
                <a:ea typeface="Microsoft YaHei" pitchFamily="2"/>
                <a:cs typeface="Mangal" pitchFamily="2"/>
              </a:rPr>
              <a:t>originali sì, ma insieme!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0081389E-00A4-4244-9CE6-D083D4CF3524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60359" y="144000"/>
            <a:ext cx="9215640" cy="2376000"/>
          </a:xfrm>
        </p:spPr>
        <p:txBody>
          <a:bodyPr anchor="ctr">
            <a:spAutoFit/>
          </a:bodyPr>
          <a:lstStyle/>
          <a:p>
            <a:pPr lvl="0" algn="ctr"/>
            <a:r>
              <a:rPr lang="it-IT" b="1">
                <a:latin typeface="Nirmala UI" pitchFamily="34"/>
              </a:rPr>
              <a:t>Tre Ave Maria tutti insieme</a:t>
            </a:r>
          </a:p>
          <a:p>
            <a:pPr lvl="0" algn="ctr"/>
            <a:endParaRPr lang="it-IT" sz="3600"/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B5271151-5F19-42DB-803B-80211FF06B6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088000" y="2232000"/>
            <a:ext cx="5545440" cy="360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edefini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426</Words>
  <Application>Microsoft Office PowerPoint</Application>
  <PresentationFormat>Widescreen</PresentationFormat>
  <Paragraphs>68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MV Boli</vt:lpstr>
      <vt:lpstr>Nirmala UI</vt:lpstr>
      <vt:lpstr>Times New Roman</vt:lpstr>
      <vt:lpstr>Predefinito</vt:lpstr>
      <vt:lpstr>IL CORTILE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CORTILE</dc:title>
  <dc:creator>Andrea</dc:creator>
  <cp:lastModifiedBy>Andrea</cp:lastModifiedBy>
  <cp:revision>4</cp:revision>
  <dcterms:created xsi:type="dcterms:W3CDTF">2021-02-04T14:58:46Z</dcterms:created>
  <dcterms:modified xsi:type="dcterms:W3CDTF">2021-02-07T18:26:08Z</dcterms:modified>
</cp:coreProperties>
</file>