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421083" y="2514600"/>
            <a:ext cx="9083530" cy="2262781"/>
          </a:xfrm>
        </p:spPr>
        <p:txBody>
          <a:bodyPr>
            <a:normAutofit/>
          </a:bodyPr>
          <a:lstStyle/>
          <a:p>
            <a:r>
              <a:rPr lang="it-IT" dirty="0" smtClean="0"/>
              <a:t>NON LAVORIAMO DA SOLI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MEGAPLAY – UNA VITA IN GIOCO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0" y="4563121"/>
            <a:ext cx="1475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Venerdì 9 aprile</a:t>
            </a:r>
            <a:endParaRPr lang="it-IT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408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Dal Vangelo di Giovanni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«</a:t>
            </a:r>
            <a:r>
              <a:rPr lang="it-IT" dirty="0"/>
              <a:t>Io sono la vera vite e il Padre mio è il vignaiuolo. </a:t>
            </a:r>
            <a:r>
              <a:rPr lang="it-IT" dirty="0" smtClean="0"/>
              <a:t>Ogni </a:t>
            </a:r>
            <a:r>
              <a:rPr lang="it-IT" dirty="0"/>
              <a:t>tralcio che in me non dà frutto, lo toglie via; e ogni tralcio che dà frutto, lo pota affinché ne dia di più. </a:t>
            </a:r>
            <a:r>
              <a:rPr lang="it-IT" dirty="0" smtClean="0"/>
              <a:t>Voi </a:t>
            </a:r>
            <a:r>
              <a:rPr lang="it-IT" dirty="0"/>
              <a:t>siete già puri a causa della parola che vi ho annunciata. </a:t>
            </a:r>
            <a:r>
              <a:rPr lang="it-IT" dirty="0" smtClean="0"/>
              <a:t>Dimorate </a:t>
            </a:r>
            <a:r>
              <a:rPr lang="it-IT" dirty="0"/>
              <a:t>in me, e io dimorerò in voi. Come il tralcio non può da sé dare frutto se non rimane nella vite, così neppure voi, se non dimorate in me. </a:t>
            </a:r>
            <a:r>
              <a:rPr lang="it-IT" dirty="0" smtClean="0"/>
              <a:t>Io </a:t>
            </a:r>
            <a:r>
              <a:rPr lang="it-IT" dirty="0"/>
              <a:t>sono la vite, voi siete i tralci. Colui che dimora in me e nel quale io dimoro, porta molto frutto; perché senza di me non potete fare nulla. </a:t>
            </a:r>
            <a:r>
              <a:rPr lang="it-IT" dirty="0" smtClean="0"/>
              <a:t>Se </a:t>
            </a:r>
            <a:r>
              <a:rPr lang="it-IT" dirty="0"/>
              <a:t>uno non dimora in me, è gettato via come il tralcio, e si secca; questi tralci si raccolgono, si gettano nel fuoco e si bruciano. </a:t>
            </a:r>
            <a:r>
              <a:rPr lang="it-IT" dirty="0" smtClean="0"/>
              <a:t>Se </a:t>
            </a:r>
            <a:r>
              <a:rPr lang="it-IT" dirty="0"/>
              <a:t>dimorate in me e le mie parole dimorano in voi, domandate quello che volete e vi sarà fatto. </a:t>
            </a:r>
            <a:r>
              <a:rPr lang="it-IT" dirty="0" smtClean="0"/>
              <a:t>In </a:t>
            </a:r>
            <a:r>
              <a:rPr lang="it-IT" dirty="0"/>
              <a:t>questo è glorificato il Padre mio: che portiate molto frutto, così sarete miei </a:t>
            </a:r>
            <a:r>
              <a:rPr lang="it-IT" dirty="0" smtClean="0"/>
              <a:t>discepoli.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7628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Insieme…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Nessuno di noi, incluso me,</a:t>
            </a:r>
          </a:p>
          <a:p>
            <a:r>
              <a:rPr lang="it-IT" dirty="0" smtClean="0"/>
              <a:t>Fa mai grandi cose.</a:t>
            </a:r>
          </a:p>
          <a:p>
            <a:r>
              <a:rPr lang="it-IT" dirty="0" smtClean="0"/>
              <a:t>Ma tutti possiamo fare piccole cose,</a:t>
            </a:r>
          </a:p>
          <a:p>
            <a:r>
              <a:rPr lang="it-IT" dirty="0" smtClean="0"/>
              <a:t>Con grande amore,</a:t>
            </a:r>
          </a:p>
          <a:p>
            <a:r>
              <a:rPr lang="it-IT" dirty="0" smtClean="0"/>
              <a:t>E insieme possiamo fare</a:t>
            </a:r>
          </a:p>
          <a:p>
            <a:r>
              <a:rPr lang="it-IT" dirty="0" smtClean="0"/>
              <a:t>Qualcosa di meraviglioso.</a:t>
            </a:r>
          </a:p>
          <a:p>
            <a:endParaRPr lang="it-IT" dirty="0"/>
          </a:p>
          <a:p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Madre Teresa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541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50625" y="693384"/>
            <a:ext cx="4119602" cy="1280890"/>
          </a:xfrm>
        </p:spPr>
        <p:txBody>
          <a:bodyPr/>
          <a:lstStyle/>
          <a:p>
            <a:r>
              <a:rPr lang="it-IT" dirty="0"/>
              <a:t>3</a:t>
            </a:r>
            <a:r>
              <a:rPr lang="it-IT" dirty="0" smtClean="0"/>
              <a:t> AVE MARIA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91" y="1759856"/>
            <a:ext cx="5548745" cy="436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125775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</TotalTime>
  <Words>69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Filo</vt:lpstr>
      <vt:lpstr>NON LAVORIAMO DA SOLI</vt:lpstr>
      <vt:lpstr>Dal Vangelo di Giovanni</vt:lpstr>
      <vt:lpstr>Insieme…</vt:lpstr>
      <vt:lpstr>3 AVE MARIA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 LAVORIAMO DA SOLI</dc:title>
  <dc:creator>utente</dc:creator>
  <cp:lastModifiedBy>utente</cp:lastModifiedBy>
  <cp:revision>3</cp:revision>
  <dcterms:created xsi:type="dcterms:W3CDTF">2021-04-09T08:03:36Z</dcterms:created>
  <dcterms:modified xsi:type="dcterms:W3CDTF">2021-04-09T08:52:40Z</dcterms:modified>
</cp:coreProperties>
</file>