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16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3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5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61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6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7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77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3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2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2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1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8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7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1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81000"/>
                <a:lumOff val="1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DIMMI CHI SONO!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MEGAPLAY – UNA VITA IN GIOCO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563121"/>
            <a:ext cx="1475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Venerdì 9 aprile</a:t>
            </a:r>
            <a:endParaRPr lang="it-IT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Vangelo di </a:t>
            </a:r>
            <a:r>
              <a:rPr lang="it-IT" dirty="0" err="1" smtClean="0"/>
              <a:t>matteo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it-IT" sz="2200" dirty="0" smtClean="0"/>
              <a:t>Poi </a:t>
            </a:r>
            <a:r>
              <a:rPr lang="it-IT" sz="2200" dirty="0"/>
              <a:t>Gesù, giunto nei dintorni di Cesarea di Filippo, domandò ai suoi discepoli: «Chi dice la gente che sia il Figlio dell'uomo?» </a:t>
            </a:r>
            <a:r>
              <a:rPr lang="it-IT" sz="2200" dirty="0" smtClean="0"/>
              <a:t>Essi </a:t>
            </a:r>
            <a:r>
              <a:rPr lang="it-IT" sz="2200" dirty="0"/>
              <a:t>risposero: «Alcuni dicono Giovanni il battista; altri, Elia; altri, Geremia o uno dei profeti». </a:t>
            </a:r>
            <a:r>
              <a:rPr lang="it-IT" sz="2200" dirty="0" smtClean="0"/>
              <a:t>Ed </a:t>
            </a:r>
            <a:r>
              <a:rPr lang="it-IT" sz="2200" dirty="0"/>
              <a:t>egli disse loro: «E voi, </a:t>
            </a:r>
            <a:r>
              <a:rPr lang="it-IT" sz="2200" dirty="0">
                <a:solidFill>
                  <a:srgbClr val="FF0000"/>
                </a:solidFill>
              </a:rPr>
              <a:t>chi dite che io sia</a:t>
            </a:r>
            <a:r>
              <a:rPr lang="it-IT" sz="2200" dirty="0"/>
              <a:t>?» </a:t>
            </a:r>
            <a:r>
              <a:rPr lang="it-IT" sz="2200" dirty="0" smtClean="0"/>
              <a:t>Simon </a:t>
            </a:r>
            <a:r>
              <a:rPr lang="it-IT" sz="2200" dirty="0"/>
              <a:t>Pietro rispose: «Tu sei il Cristo, il Figlio del Dio vivente».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 smtClean="0"/>
              <a:t>Gesù</a:t>
            </a:r>
            <a:r>
              <a:rPr lang="it-IT" sz="2200" dirty="0"/>
              <a:t>, replicando, disse: «Tu sei beato, Simone, figlio di Giona, perché non la carne e il sangue ti hanno rivelato questo, ma il Padre mio che è nei cieli. </a:t>
            </a:r>
            <a:r>
              <a:rPr lang="it-IT" sz="2200" dirty="0" smtClean="0"/>
              <a:t>E </a:t>
            </a:r>
            <a:r>
              <a:rPr lang="it-IT" sz="2200" dirty="0"/>
              <a:t>anch'io ti dico: tu sei Pietro, e su questa pietra edificherò la mia chiesa, e le porte dell'</a:t>
            </a:r>
            <a:r>
              <a:rPr lang="it-IT" sz="2200" dirty="0" err="1"/>
              <a:t>Ades</a:t>
            </a:r>
            <a:r>
              <a:rPr lang="it-IT" sz="2200" dirty="0"/>
              <a:t> non la potranno vincere. 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6876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3134" y="568692"/>
            <a:ext cx="4119602" cy="1280890"/>
          </a:xfrm>
        </p:spPr>
        <p:txBody>
          <a:bodyPr/>
          <a:lstStyle/>
          <a:p>
            <a:r>
              <a:rPr lang="it-IT" dirty="0"/>
              <a:t>3</a:t>
            </a:r>
            <a:r>
              <a:rPr lang="it-IT" dirty="0" smtClean="0"/>
              <a:t> AVE MARIA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09137"/>
            <a:ext cx="5548745" cy="43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eggiatura massi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95</TotalTime>
  <Words>47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Evento</vt:lpstr>
      <vt:lpstr>DIMMI CHI SONO!</vt:lpstr>
      <vt:lpstr>Dal Vangelo di matteo</vt:lpstr>
      <vt:lpstr>3 AVE MARIA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LAVORIAMO DA SOLI</dc:title>
  <dc:creator>utente</dc:creator>
  <cp:lastModifiedBy>utente</cp:lastModifiedBy>
  <cp:revision>8</cp:revision>
  <dcterms:created xsi:type="dcterms:W3CDTF">2021-04-09T08:03:36Z</dcterms:created>
  <dcterms:modified xsi:type="dcterms:W3CDTF">2021-04-15T15:55:40Z</dcterms:modified>
</cp:coreProperties>
</file>