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4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16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5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61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6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3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2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2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1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8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5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7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81000"/>
                <a:lumOff val="1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SCOPRIAMO il </a:t>
            </a:r>
            <a:r>
              <a:rPr lang="it-IT" dirty="0" err="1"/>
              <a:t>grest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/>
              <a:t>MEGAPLAY – UNA VITA IN GIOCO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563121"/>
            <a:ext cx="1475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Venerdì 9 aprile</a:t>
            </a:r>
          </a:p>
        </p:txBody>
      </p:sp>
    </p:spTree>
    <p:extLst>
      <p:ext uri="{BB962C8B-B14F-4D97-AF65-F5344CB8AC3E}">
        <p14:creationId xmlns:p14="http://schemas.microsoft.com/office/powerpoint/2010/main" val="380440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 Vangelo secondo </a:t>
            </a:r>
            <a:r>
              <a:rPr lang="it-IT" dirty="0" err="1"/>
              <a:t>matteo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In </a:t>
            </a:r>
            <a:r>
              <a:rPr lang="en-GB" sz="2800" dirty="0" err="1"/>
              <a:t>verita</a:t>
            </a:r>
            <a:r>
              <a:rPr lang="en-GB" sz="2800" dirty="0"/>
              <a:t>̀ vi </a:t>
            </a:r>
            <a:r>
              <a:rPr lang="en-GB" sz="2800" dirty="0" err="1"/>
              <a:t>dico</a:t>
            </a:r>
            <a:r>
              <a:rPr lang="en-GB" sz="2800" dirty="0"/>
              <a:t>: </a:t>
            </a:r>
            <a:r>
              <a:rPr lang="en-GB" sz="2800" dirty="0" err="1"/>
              <a:t>tutto</a:t>
            </a:r>
            <a:r>
              <a:rPr lang="en-GB" sz="2800" dirty="0"/>
              <a:t> </a:t>
            </a:r>
            <a:r>
              <a:rPr lang="en-GB" sz="2800" dirty="0" err="1"/>
              <a:t>quello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legherete</a:t>
            </a:r>
            <a:r>
              <a:rPr lang="en-GB" sz="2800" dirty="0"/>
              <a:t> sopra la terra </a:t>
            </a:r>
            <a:r>
              <a:rPr lang="en-GB" sz="2800" dirty="0" err="1"/>
              <a:t>sara</a:t>
            </a:r>
            <a:r>
              <a:rPr lang="en-GB" sz="2800" dirty="0"/>
              <a:t>̀ legato </a:t>
            </a:r>
            <a:r>
              <a:rPr lang="en-GB" sz="2800" dirty="0" err="1"/>
              <a:t>anche</a:t>
            </a:r>
            <a:r>
              <a:rPr lang="en-GB" sz="2800" dirty="0"/>
              <a:t> in </a:t>
            </a:r>
            <a:r>
              <a:rPr lang="en-GB" sz="2800" dirty="0" err="1"/>
              <a:t>cielo</a:t>
            </a:r>
            <a:r>
              <a:rPr lang="en-GB" sz="2800" dirty="0"/>
              <a:t> e </a:t>
            </a:r>
            <a:r>
              <a:rPr lang="en-GB" sz="2800" dirty="0" err="1"/>
              <a:t>tutto</a:t>
            </a:r>
            <a:r>
              <a:rPr lang="en-GB" sz="2800" dirty="0"/>
              <a:t> </a:t>
            </a:r>
            <a:r>
              <a:rPr lang="en-GB" sz="2800" dirty="0" err="1"/>
              <a:t>quello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scioglierete</a:t>
            </a:r>
            <a:r>
              <a:rPr lang="en-GB" sz="2800" dirty="0"/>
              <a:t> sopra la terra </a:t>
            </a:r>
            <a:r>
              <a:rPr lang="en-GB" sz="2800" dirty="0" err="1"/>
              <a:t>sara</a:t>
            </a:r>
            <a:r>
              <a:rPr lang="en-GB" sz="2800" dirty="0"/>
              <a:t>̀ sciolto </a:t>
            </a:r>
            <a:r>
              <a:rPr lang="en-GB" sz="2800" dirty="0" err="1"/>
              <a:t>anche</a:t>
            </a:r>
            <a:r>
              <a:rPr lang="en-GB" sz="2800" dirty="0"/>
              <a:t> in </a:t>
            </a:r>
            <a:r>
              <a:rPr lang="en-GB" sz="2800" dirty="0" err="1"/>
              <a:t>cielo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r>
              <a:rPr lang="en-GB" sz="2800" dirty="0"/>
              <a:t>In </a:t>
            </a:r>
            <a:r>
              <a:rPr lang="en-GB" sz="2800" dirty="0" err="1"/>
              <a:t>verità</a:t>
            </a:r>
            <a:r>
              <a:rPr lang="en-GB" sz="2800" dirty="0"/>
              <a:t> vi </a:t>
            </a:r>
            <a:r>
              <a:rPr lang="en-GB" sz="2800" dirty="0" err="1"/>
              <a:t>dico</a:t>
            </a:r>
            <a:r>
              <a:rPr lang="en-GB" sz="2800" dirty="0"/>
              <a:t> </a:t>
            </a:r>
            <a:r>
              <a:rPr lang="en-GB" sz="2800" dirty="0" err="1"/>
              <a:t>ancora</a:t>
            </a:r>
            <a:r>
              <a:rPr lang="en-GB" sz="2800" dirty="0"/>
              <a:t>: se due di </a:t>
            </a:r>
            <a:r>
              <a:rPr lang="en-GB" sz="2800" dirty="0" err="1"/>
              <a:t>voi</a:t>
            </a:r>
            <a:r>
              <a:rPr lang="en-GB" sz="2800" dirty="0"/>
              <a:t> sopra la terra </a:t>
            </a:r>
            <a:r>
              <a:rPr lang="en-GB" sz="2800" dirty="0" err="1"/>
              <a:t>si</a:t>
            </a:r>
            <a:r>
              <a:rPr lang="en-GB" sz="2800" dirty="0"/>
              <a:t> </a:t>
            </a:r>
            <a:r>
              <a:rPr lang="en-GB" sz="2800" dirty="0" err="1"/>
              <a:t>accorderanno</a:t>
            </a:r>
            <a:r>
              <a:rPr lang="en-GB" sz="2800" dirty="0"/>
              <a:t> per </a:t>
            </a:r>
            <a:r>
              <a:rPr lang="en-GB" sz="2800" dirty="0" err="1"/>
              <a:t>domandare</a:t>
            </a:r>
            <a:r>
              <a:rPr lang="en-GB" sz="2800" dirty="0"/>
              <a:t> </a:t>
            </a:r>
            <a:r>
              <a:rPr lang="en-GB" sz="2800" dirty="0" err="1"/>
              <a:t>qualunque</a:t>
            </a:r>
            <a:r>
              <a:rPr lang="en-GB" sz="2800" dirty="0"/>
              <a:t> </a:t>
            </a:r>
            <a:r>
              <a:rPr lang="en-GB" sz="2800" dirty="0" err="1"/>
              <a:t>cosa</a:t>
            </a:r>
            <a:r>
              <a:rPr lang="en-GB" sz="2800" dirty="0"/>
              <a:t>, il Padre </a:t>
            </a:r>
            <a:r>
              <a:rPr lang="en-GB" sz="2800" dirty="0" err="1"/>
              <a:t>mio</a:t>
            </a:r>
            <a:r>
              <a:rPr lang="en-GB" sz="2800" dirty="0"/>
              <a:t> </a:t>
            </a:r>
            <a:r>
              <a:rPr lang="en-GB" sz="2800" dirty="0" err="1"/>
              <a:t>che</a:t>
            </a:r>
            <a:r>
              <a:rPr lang="en-GB" sz="2800" dirty="0"/>
              <a:t> </a:t>
            </a:r>
            <a:r>
              <a:rPr lang="en-GB" sz="2800" dirty="0" err="1"/>
              <a:t>è</a:t>
            </a:r>
            <a:r>
              <a:rPr lang="en-GB" sz="2800" dirty="0"/>
              <a:t> </a:t>
            </a:r>
            <a:r>
              <a:rPr lang="en-GB" sz="2800" dirty="0" err="1"/>
              <a:t>nei</a:t>
            </a:r>
            <a:r>
              <a:rPr lang="en-GB" sz="2800" dirty="0"/>
              <a:t> </a:t>
            </a:r>
            <a:r>
              <a:rPr lang="en-GB" sz="2800" dirty="0" err="1"/>
              <a:t>cieli</a:t>
            </a:r>
            <a:r>
              <a:rPr lang="en-GB" sz="2800" dirty="0"/>
              <a:t> </a:t>
            </a:r>
            <a:r>
              <a:rPr lang="en-GB" sz="2800" dirty="0" err="1"/>
              <a:t>ve</a:t>
            </a:r>
            <a:r>
              <a:rPr lang="en-GB" sz="2800" dirty="0"/>
              <a:t> la </a:t>
            </a:r>
            <a:r>
              <a:rPr lang="en-GB" sz="2800" dirty="0" err="1"/>
              <a:t>concederà</a:t>
            </a:r>
            <a:r>
              <a:rPr lang="en-GB" sz="2800" dirty="0"/>
              <a:t>. </a:t>
            </a:r>
            <a:r>
              <a:rPr lang="en-GB" sz="2800" dirty="0" err="1"/>
              <a:t>Perché</a:t>
            </a:r>
            <a:r>
              <a:rPr lang="en-GB" sz="2800" dirty="0"/>
              <a:t> dove </a:t>
            </a:r>
            <a:r>
              <a:rPr lang="en-GB" sz="2800" dirty="0" err="1"/>
              <a:t>sono</a:t>
            </a:r>
            <a:r>
              <a:rPr lang="en-GB" sz="2800" dirty="0"/>
              <a:t> due o </a:t>
            </a:r>
            <a:r>
              <a:rPr lang="en-GB" sz="2800" dirty="0" err="1"/>
              <a:t>tre</a:t>
            </a:r>
            <a:r>
              <a:rPr lang="en-GB" sz="2800" dirty="0"/>
              <a:t> </a:t>
            </a:r>
            <a:r>
              <a:rPr lang="en-GB" sz="2800" dirty="0" err="1"/>
              <a:t>riuniti</a:t>
            </a:r>
            <a:r>
              <a:rPr lang="en-GB" sz="2800" dirty="0"/>
              <a:t> </a:t>
            </a:r>
            <a:r>
              <a:rPr lang="en-GB" sz="2800" dirty="0" err="1"/>
              <a:t>nel</a:t>
            </a:r>
            <a:r>
              <a:rPr lang="en-GB" sz="2800" dirty="0"/>
              <a:t> </a:t>
            </a:r>
            <a:r>
              <a:rPr lang="en-GB" sz="2800" dirty="0" err="1"/>
              <a:t>mio</a:t>
            </a:r>
            <a:r>
              <a:rPr lang="en-GB" sz="2800" dirty="0"/>
              <a:t> </a:t>
            </a:r>
            <a:r>
              <a:rPr lang="en-GB" sz="2800" dirty="0" err="1"/>
              <a:t>nome</a:t>
            </a:r>
            <a:r>
              <a:rPr lang="en-GB" sz="2800" dirty="0"/>
              <a:t>, io </a:t>
            </a:r>
            <a:r>
              <a:rPr lang="en-GB" sz="2800" dirty="0" err="1"/>
              <a:t>sono</a:t>
            </a:r>
            <a:r>
              <a:rPr lang="en-GB" sz="2800" dirty="0"/>
              <a:t> in mezzo a </a:t>
            </a:r>
            <a:r>
              <a:rPr lang="en-GB" sz="2800" dirty="0" err="1"/>
              <a:t>loro</a:t>
            </a:r>
            <a:r>
              <a:rPr lang="en-GB" sz="2800" dirty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87628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342900"/>
            <a:ext cx="10396882" cy="1151965"/>
          </a:xfrm>
        </p:spPr>
        <p:txBody>
          <a:bodyPr/>
          <a:lstStyle/>
          <a:p>
            <a:r>
              <a:rPr lang="it-IT" dirty="0"/>
              <a:t>Preghiamo insieme…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7976" y="1672937"/>
            <a:ext cx="10394707" cy="38654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err="1"/>
              <a:t>Gesu</a:t>
            </a:r>
            <a:r>
              <a:rPr lang="en-GB" sz="2600" dirty="0"/>
              <a:t>̀, con </a:t>
            </a:r>
            <a:r>
              <a:rPr lang="en-GB" sz="2600" dirty="0" err="1"/>
              <a:t>gioia</a:t>
            </a:r>
            <a:r>
              <a:rPr lang="en-GB" sz="2600" dirty="0"/>
              <a:t> ci </a:t>
            </a:r>
            <a:r>
              <a:rPr lang="en-GB" sz="2600" dirty="0" err="1"/>
              <a:t>uniamo</a:t>
            </a:r>
            <a:r>
              <a:rPr lang="en-GB" sz="2600" dirty="0"/>
              <a:t> </a:t>
            </a:r>
            <a:r>
              <a:rPr lang="en-GB" sz="2600" dirty="0" err="1"/>
              <a:t>alla</a:t>
            </a:r>
            <a:r>
              <a:rPr lang="en-GB" sz="2600" dirty="0"/>
              <a:t> </a:t>
            </a:r>
            <a:r>
              <a:rPr lang="en-GB" sz="2600" dirty="0" err="1"/>
              <a:t>tua</a:t>
            </a:r>
            <a:r>
              <a:rPr lang="en-GB" sz="2600" dirty="0"/>
              <a:t> preghiera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hai</a:t>
            </a:r>
            <a:r>
              <a:rPr lang="en-GB" sz="2600" dirty="0"/>
              <a:t> </a:t>
            </a:r>
            <a:r>
              <a:rPr lang="en-GB" sz="2600" dirty="0" err="1"/>
              <a:t>rivolto</a:t>
            </a:r>
            <a:r>
              <a:rPr lang="en-GB" sz="2600" dirty="0"/>
              <a:t> al Padre per </a:t>
            </a:r>
            <a:r>
              <a:rPr lang="en-GB" sz="2600" dirty="0" err="1"/>
              <a:t>noi</a:t>
            </a:r>
            <a:br>
              <a:rPr lang="en-GB" sz="2600" dirty="0"/>
            </a:br>
            <a:r>
              <a:rPr lang="en-GB" sz="2600" dirty="0" err="1"/>
              <a:t>sapendo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essa</a:t>
            </a:r>
            <a:r>
              <a:rPr lang="en-GB" sz="2600" dirty="0"/>
              <a:t> </a:t>
            </a:r>
            <a:r>
              <a:rPr lang="en-GB" sz="2600" dirty="0" err="1"/>
              <a:t>diviene</a:t>
            </a:r>
            <a:r>
              <a:rPr lang="en-GB" sz="2600" dirty="0"/>
              <a:t> </a:t>
            </a:r>
            <a:r>
              <a:rPr lang="en-GB" sz="2600" dirty="0" err="1"/>
              <a:t>realta</a:t>
            </a:r>
            <a:r>
              <a:rPr lang="en-GB" sz="2600" dirty="0"/>
              <a:t>̀:</a:t>
            </a:r>
            <a:br>
              <a:rPr lang="en-GB" sz="2600" dirty="0"/>
            </a:br>
            <a:r>
              <a:rPr lang="en-GB" sz="2600" dirty="0"/>
              <a:t>“Padre, io </a:t>
            </a:r>
            <a:r>
              <a:rPr lang="en-GB" sz="2600" dirty="0" err="1"/>
              <a:t>prego</a:t>
            </a:r>
            <a:r>
              <a:rPr lang="en-GB" sz="2600" dirty="0"/>
              <a:t> per </a:t>
            </a:r>
            <a:r>
              <a:rPr lang="en-GB" sz="2600" dirty="0" err="1"/>
              <a:t>loro</a:t>
            </a:r>
            <a:r>
              <a:rPr lang="en-GB" sz="2600" dirty="0"/>
              <a:t>; </a:t>
            </a:r>
          </a:p>
          <a:p>
            <a:pPr marL="0" indent="0">
              <a:buNone/>
            </a:pPr>
            <a:r>
              <a:rPr lang="en-GB" sz="2600" dirty="0"/>
              <a:t>per </a:t>
            </a:r>
            <a:r>
              <a:rPr lang="en-GB" sz="2600" dirty="0" err="1"/>
              <a:t>coloro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mi </a:t>
            </a:r>
            <a:r>
              <a:rPr lang="en-GB" sz="2600" dirty="0" err="1"/>
              <a:t>hai</a:t>
            </a:r>
            <a:r>
              <a:rPr lang="en-GB" sz="2600" dirty="0"/>
              <a:t> </a:t>
            </a:r>
            <a:r>
              <a:rPr lang="en-GB" sz="2600" dirty="0" err="1"/>
              <a:t>dato</a:t>
            </a:r>
            <a:r>
              <a:rPr lang="en-GB" sz="2600" dirty="0"/>
              <a:t>,</a:t>
            </a:r>
            <a:br>
              <a:rPr lang="en-GB" sz="2600" dirty="0"/>
            </a:br>
            <a:r>
              <a:rPr lang="en-GB" sz="2600" dirty="0" err="1"/>
              <a:t>perche</a:t>
            </a:r>
            <a:r>
              <a:rPr lang="en-GB" sz="2600" dirty="0"/>
              <a:t>́ </a:t>
            </a:r>
            <a:r>
              <a:rPr lang="en-GB" sz="2600" dirty="0" err="1"/>
              <a:t>sono</a:t>
            </a:r>
            <a:r>
              <a:rPr lang="en-GB" sz="2600" dirty="0"/>
              <a:t> </a:t>
            </a:r>
            <a:r>
              <a:rPr lang="en-GB" sz="2600" dirty="0" err="1"/>
              <a:t>tuoi</a:t>
            </a:r>
            <a:r>
              <a:rPr lang="en-GB" sz="2600" dirty="0"/>
              <a:t>.</a:t>
            </a:r>
            <a:br>
              <a:rPr lang="en-GB" sz="2600" dirty="0"/>
            </a:br>
            <a:r>
              <a:rPr lang="en-GB" sz="2600" dirty="0" err="1"/>
              <a:t>Essi</a:t>
            </a:r>
            <a:r>
              <a:rPr lang="en-GB" sz="2600" dirty="0"/>
              <a:t> </a:t>
            </a:r>
            <a:r>
              <a:rPr lang="en-GB" sz="2600" dirty="0" err="1"/>
              <a:t>invece</a:t>
            </a:r>
            <a:r>
              <a:rPr lang="en-GB" sz="2600" dirty="0"/>
              <a:t> </a:t>
            </a:r>
            <a:r>
              <a:rPr lang="en-GB" sz="2600" dirty="0" err="1"/>
              <a:t>sono</a:t>
            </a:r>
            <a:r>
              <a:rPr lang="en-GB" sz="2600" dirty="0"/>
              <a:t> </a:t>
            </a:r>
            <a:r>
              <a:rPr lang="en-GB" sz="2600" dirty="0" err="1"/>
              <a:t>nel</a:t>
            </a:r>
            <a:r>
              <a:rPr lang="en-GB" sz="2600" dirty="0"/>
              <a:t> </a:t>
            </a:r>
            <a:r>
              <a:rPr lang="en-GB" sz="2600" dirty="0" err="1"/>
              <a:t>mondo</a:t>
            </a:r>
            <a:r>
              <a:rPr lang="en-GB" sz="2600" dirty="0"/>
              <a:t>,</a:t>
            </a:r>
            <a:br>
              <a:rPr lang="en-GB" sz="2600" dirty="0"/>
            </a:br>
            <a:r>
              <a:rPr lang="en-GB" sz="2600" dirty="0"/>
              <a:t>Padre </a:t>
            </a:r>
            <a:r>
              <a:rPr lang="en-GB" sz="2600" dirty="0" err="1"/>
              <a:t>santo</a:t>
            </a:r>
            <a:r>
              <a:rPr lang="en-GB" sz="2600" dirty="0"/>
              <a:t>, </a:t>
            </a:r>
            <a:r>
              <a:rPr lang="en-GB" sz="2600" dirty="0" err="1"/>
              <a:t>custodisci</a:t>
            </a:r>
            <a:r>
              <a:rPr lang="en-GB" sz="2600" dirty="0"/>
              <a:t> </a:t>
            </a:r>
            <a:r>
              <a:rPr lang="en-GB" sz="2600" dirty="0" err="1"/>
              <a:t>nel</a:t>
            </a:r>
            <a:r>
              <a:rPr lang="en-GB" sz="2600" dirty="0"/>
              <a:t> </a:t>
            </a:r>
            <a:r>
              <a:rPr lang="en-GB" sz="2600" dirty="0" err="1"/>
              <a:t>tuo</a:t>
            </a:r>
            <a:r>
              <a:rPr lang="en-GB" sz="2600" dirty="0"/>
              <a:t> </a:t>
            </a:r>
            <a:r>
              <a:rPr lang="en-GB" sz="2600" dirty="0" err="1"/>
              <a:t>nome</a:t>
            </a:r>
            <a:r>
              <a:rPr lang="en-GB" sz="2600" dirty="0"/>
              <a:t> </a:t>
            </a:r>
            <a:r>
              <a:rPr lang="en-GB" sz="2600" dirty="0" err="1"/>
              <a:t>coloro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mi </a:t>
            </a:r>
            <a:r>
              <a:rPr lang="en-GB" sz="2600" dirty="0" err="1"/>
              <a:t>hai</a:t>
            </a:r>
            <a:r>
              <a:rPr lang="en-GB" sz="2600" dirty="0"/>
              <a:t> </a:t>
            </a:r>
            <a:r>
              <a:rPr lang="en-GB" sz="2600" dirty="0" err="1"/>
              <a:t>dato</a:t>
            </a:r>
            <a:r>
              <a:rPr lang="en-GB" sz="2600" dirty="0"/>
              <a:t>,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657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5800" y="509156"/>
            <a:ext cx="10394707" cy="4865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err="1"/>
              <a:t>perche</a:t>
            </a:r>
            <a:r>
              <a:rPr lang="en-GB" sz="2600" dirty="0"/>
              <a:t>́ </a:t>
            </a:r>
            <a:r>
              <a:rPr lang="en-GB" sz="2600" dirty="0" err="1"/>
              <a:t>siano</a:t>
            </a:r>
            <a:r>
              <a:rPr lang="en-GB" sz="2600" dirty="0"/>
              <a:t> una </a:t>
            </a:r>
            <a:r>
              <a:rPr lang="en-GB" sz="2600" dirty="0" err="1"/>
              <a:t>cosa</a:t>
            </a:r>
            <a:r>
              <a:rPr lang="en-GB" sz="2600" dirty="0"/>
              <a:t> sola, come </a:t>
            </a:r>
            <a:r>
              <a:rPr lang="en-GB" sz="2600" dirty="0" err="1"/>
              <a:t>noi</a:t>
            </a:r>
            <a:r>
              <a:rPr lang="en-GB" sz="2600" dirty="0"/>
              <a:t>, </a:t>
            </a:r>
            <a:r>
              <a:rPr lang="en-GB" sz="2600" dirty="0" err="1"/>
              <a:t>perche</a:t>
            </a:r>
            <a:r>
              <a:rPr lang="en-GB" sz="2600" dirty="0"/>
              <a:t>́ </a:t>
            </a:r>
            <a:r>
              <a:rPr lang="en-GB" sz="2600" dirty="0" err="1"/>
              <a:t>abbiano</a:t>
            </a:r>
            <a:r>
              <a:rPr lang="en-GB" sz="2600" dirty="0"/>
              <a:t> in se </a:t>
            </a:r>
            <a:r>
              <a:rPr lang="en-GB" sz="2600" dirty="0" err="1"/>
              <a:t>stessi</a:t>
            </a:r>
            <a:br>
              <a:rPr lang="en-GB" sz="2600" dirty="0"/>
            </a:br>
            <a:r>
              <a:rPr lang="en-GB" sz="2600" dirty="0"/>
              <a:t>la </a:t>
            </a:r>
            <a:r>
              <a:rPr lang="en-GB" sz="2600" dirty="0" err="1"/>
              <a:t>pienezza</a:t>
            </a:r>
            <a:r>
              <a:rPr lang="en-GB" sz="2600" dirty="0"/>
              <a:t> </a:t>
            </a:r>
            <a:r>
              <a:rPr lang="en-GB" sz="2600" dirty="0" err="1"/>
              <a:t>della</a:t>
            </a:r>
            <a:r>
              <a:rPr lang="en-GB" sz="2600" dirty="0"/>
              <a:t> </a:t>
            </a:r>
            <a:r>
              <a:rPr lang="en-GB" sz="2600" dirty="0" err="1"/>
              <a:t>mia</a:t>
            </a:r>
            <a:r>
              <a:rPr lang="en-GB" sz="2600" dirty="0"/>
              <a:t> </a:t>
            </a:r>
            <a:r>
              <a:rPr lang="en-GB" sz="2600" dirty="0" err="1"/>
              <a:t>gioia</a:t>
            </a:r>
            <a:r>
              <a:rPr lang="en-GB" sz="2600" dirty="0"/>
              <a:t>.</a:t>
            </a:r>
            <a:br>
              <a:rPr lang="en-GB" sz="2600" dirty="0"/>
            </a:br>
            <a:r>
              <a:rPr lang="en-GB" sz="2600" dirty="0"/>
              <a:t>Io ho </a:t>
            </a:r>
            <a:r>
              <a:rPr lang="en-GB" sz="2600" dirty="0" err="1"/>
              <a:t>dato</a:t>
            </a:r>
            <a:r>
              <a:rPr lang="en-GB" sz="2600" dirty="0"/>
              <a:t> a </a:t>
            </a:r>
            <a:r>
              <a:rPr lang="en-GB" sz="2600" dirty="0" err="1"/>
              <a:t>loro</a:t>
            </a:r>
            <a:r>
              <a:rPr lang="en-GB" sz="2600" dirty="0"/>
              <a:t> la </a:t>
            </a:r>
            <a:r>
              <a:rPr lang="en-GB" sz="2600" dirty="0" err="1"/>
              <a:t>tua</a:t>
            </a:r>
            <a:r>
              <a:rPr lang="en-GB" sz="2600" dirty="0"/>
              <a:t> </a:t>
            </a:r>
            <a:r>
              <a:rPr lang="en-GB" sz="2600" dirty="0" err="1"/>
              <a:t>parola</a:t>
            </a:r>
            <a:r>
              <a:rPr lang="en-GB" sz="2600" dirty="0"/>
              <a:t>. </a:t>
            </a:r>
          </a:p>
          <a:p>
            <a:pPr marL="0" indent="0">
              <a:buNone/>
            </a:pPr>
            <a:r>
              <a:rPr lang="en-GB" sz="2600" dirty="0"/>
              <a:t>Non </a:t>
            </a:r>
            <a:r>
              <a:rPr lang="en-GB" sz="2600" dirty="0" err="1"/>
              <a:t>chiedo</a:t>
            </a:r>
            <a:r>
              <a:rPr lang="en-GB" sz="2600" dirty="0"/>
              <a:t> </a:t>
            </a:r>
            <a:r>
              <a:rPr lang="en-GB" sz="2600" dirty="0" err="1"/>
              <a:t>che</a:t>
            </a:r>
            <a:r>
              <a:rPr lang="en-GB" sz="2600" dirty="0"/>
              <a:t> </a:t>
            </a:r>
            <a:r>
              <a:rPr lang="en-GB" sz="2600" dirty="0" err="1"/>
              <a:t>tu</a:t>
            </a:r>
            <a:r>
              <a:rPr lang="en-GB" sz="2600" dirty="0"/>
              <a:t> li </a:t>
            </a:r>
            <a:r>
              <a:rPr lang="en-GB" sz="2600" dirty="0" err="1"/>
              <a:t>tolga</a:t>
            </a:r>
            <a:r>
              <a:rPr lang="en-GB" sz="2600" dirty="0"/>
              <a:t> dal </a:t>
            </a:r>
            <a:r>
              <a:rPr lang="en-GB" sz="2600" dirty="0" err="1"/>
              <a:t>mondo</a:t>
            </a:r>
            <a:r>
              <a:rPr lang="en-GB" sz="2600" dirty="0"/>
              <a:t>, ma </a:t>
            </a:r>
            <a:r>
              <a:rPr lang="en-GB" sz="2600" dirty="0" err="1"/>
              <a:t>che</a:t>
            </a:r>
            <a:r>
              <a:rPr lang="en-GB" sz="2600" dirty="0"/>
              <a:t> li </a:t>
            </a:r>
            <a:r>
              <a:rPr lang="en-GB" sz="2600" dirty="0" err="1"/>
              <a:t>custodisca</a:t>
            </a:r>
            <a:r>
              <a:rPr lang="en-GB" sz="2600" dirty="0"/>
              <a:t> dal </a:t>
            </a:r>
            <a:r>
              <a:rPr lang="en-GB" sz="2600" dirty="0" err="1"/>
              <a:t>maligno</a:t>
            </a:r>
            <a:r>
              <a:rPr lang="en-GB" sz="2600" dirty="0"/>
              <a:t>. Come </a:t>
            </a:r>
            <a:r>
              <a:rPr lang="en-GB" sz="2600" dirty="0" err="1"/>
              <a:t>tu</a:t>
            </a:r>
            <a:r>
              <a:rPr lang="en-GB" sz="2600" dirty="0"/>
              <a:t> mi </a:t>
            </a:r>
            <a:r>
              <a:rPr lang="en-GB" sz="2600" dirty="0" err="1"/>
              <a:t>hai</a:t>
            </a:r>
            <a:r>
              <a:rPr lang="en-GB" sz="2600" dirty="0"/>
              <a:t> </a:t>
            </a:r>
            <a:r>
              <a:rPr lang="en-GB" sz="2600" dirty="0" err="1"/>
              <a:t>mandato</a:t>
            </a:r>
            <a:r>
              <a:rPr lang="en-GB" sz="2600" dirty="0"/>
              <a:t> </a:t>
            </a:r>
            <a:r>
              <a:rPr lang="en-GB" sz="2600" dirty="0" err="1"/>
              <a:t>nel</a:t>
            </a:r>
            <a:r>
              <a:rPr lang="en-GB" sz="2600" dirty="0"/>
              <a:t> </a:t>
            </a:r>
            <a:r>
              <a:rPr lang="en-GB" sz="2600" dirty="0" err="1"/>
              <a:t>mondo</a:t>
            </a:r>
            <a:r>
              <a:rPr lang="en-GB" sz="2600" dirty="0"/>
              <a:t>, </a:t>
            </a:r>
            <a:r>
              <a:rPr lang="en-GB" sz="2600" dirty="0" err="1"/>
              <a:t>anch'io</a:t>
            </a:r>
            <a:r>
              <a:rPr lang="en-GB" sz="2600" dirty="0"/>
              <a:t> li ho </a:t>
            </a:r>
            <a:r>
              <a:rPr lang="en-GB" sz="2600" dirty="0" err="1"/>
              <a:t>mandati</a:t>
            </a:r>
            <a:r>
              <a:rPr lang="en-GB" sz="2600" dirty="0"/>
              <a:t> </a:t>
            </a:r>
            <a:r>
              <a:rPr lang="en-GB" sz="2600" dirty="0" err="1"/>
              <a:t>nel</a:t>
            </a:r>
            <a:r>
              <a:rPr lang="en-GB" sz="2600" dirty="0"/>
              <a:t> </a:t>
            </a:r>
            <a:r>
              <a:rPr lang="en-GB" sz="2600" dirty="0" err="1"/>
              <a:t>mondo</a:t>
            </a:r>
            <a:r>
              <a:rPr lang="en-GB" sz="2600" dirty="0"/>
              <a:t>. Come </a:t>
            </a:r>
            <a:r>
              <a:rPr lang="en-GB" sz="2600" dirty="0" err="1"/>
              <a:t>tu</a:t>
            </a:r>
            <a:r>
              <a:rPr lang="en-GB" sz="2600" dirty="0"/>
              <a:t>, Padre, sei in me e io in </a:t>
            </a:r>
            <a:r>
              <a:rPr lang="en-GB" sz="2600" dirty="0" err="1"/>
              <a:t>te</a:t>
            </a:r>
            <a:r>
              <a:rPr lang="en-GB" sz="2600" dirty="0"/>
              <a:t>, </a:t>
            </a:r>
            <a:r>
              <a:rPr lang="en-GB" sz="2600" dirty="0" err="1"/>
              <a:t>siano</a:t>
            </a:r>
            <a:r>
              <a:rPr lang="en-GB" sz="2600" dirty="0"/>
              <a:t> </a:t>
            </a:r>
            <a:r>
              <a:rPr lang="en-GB" sz="2600" dirty="0" err="1"/>
              <a:t>anch'essi</a:t>
            </a:r>
            <a:r>
              <a:rPr lang="en-GB" sz="2600" dirty="0"/>
              <a:t> in </a:t>
            </a:r>
            <a:r>
              <a:rPr lang="en-GB" sz="2600" dirty="0" err="1"/>
              <a:t>noi</a:t>
            </a:r>
            <a:r>
              <a:rPr lang="en-GB" sz="2600" dirty="0"/>
              <a:t> una </a:t>
            </a:r>
            <a:r>
              <a:rPr lang="en-GB" sz="2600" dirty="0" err="1"/>
              <a:t>cosa</a:t>
            </a:r>
            <a:r>
              <a:rPr lang="en-GB" sz="2600" dirty="0"/>
              <a:t> sola”.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369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3134" y="568692"/>
            <a:ext cx="4119602" cy="1280890"/>
          </a:xfrm>
        </p:spPr>
        <p:txBody>
          <a:bodyPr/>
          <a:lstStyle/>
          <a:p>
            <a:r>
              <a:rPr lang="it-IT" dirty="0"/>
              <a:t>3 AVE MARIA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9137"/>
            <a:ext cx="5548745" cy="43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5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mbreggiatura massi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199</TotalTime>
  <Words>250</Words>
  <Application>Microsoft Macintosh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Impact</vt:lpstr>
      <vt:lpstr>Evento</vt:lpstr>
      <vt:lpstr>SCOPRIAMO il grest</vt:lpstr>
      <vt:lpstr>Dal Vangelo secondo matteo</vt:lpstr>
      <vt:lpstr>Preghiamo insieme…</vt:lpstr>
      <vt:lpstr>PowerPoint Presentation</vt:lpstr>
      <vt:lpstr>3 AVE MARIA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LAVORIAMO DA SOLI</dc:title>
  <dc:creator>utente</dc:creator>
  <cp:lastModifiedBy>Savegnago, Sara</cp:lastModifiedBy>
  <cp:revision>11</cp:revision>
  <dcterms:created xsi:type="dcterms:W3CDTF">2021-04-09T08:03:36Z</dcterms:created>
  <dcterms:modified xsi:type="dcterms:W3CDTF">2021-04-30T13:15:29Z</dcterms:modified>
</cp:coreProperties>
</file>