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080625" cy="7559675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17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35086382-463F-4105-A48F-E08B969AACB3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FF055D6-D9F6-4940-BDC5-BD7D4216FC59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3421A59-2EE6-42B8-8373-313A0F7E5C30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55847A-7596-438E-ABD4-F9D8605F74B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77EC47E5-0F2A-49AF-8153-1F69CAB36C43}" type="slidenum">
              <a:t>‹N›</a:t>
            </a:fld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71780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FC50EA35-A3BC-4F70-ACEF-25FE2DAD07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AF99156A-C276-4699-A945-A32C775B788A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4" name="Segnaposto intestazione 3">
            <a:extLst>
              <a:ext uri="{FF2B5EF4-FFF2-40B4-BE49-F238E27FC236}">
                <a16:creationId xmlns:a16="http://schemas.microsoft.com/office/drawing/2014/main" id="{2A3C2D27-2692-405D-A4F2-45708A6740C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0CC969-D96B-4086-BE88-1FBD175CAABD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CD26AAC-0916-466D-A4C9-C52B686FA2E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5D27B6-D60C-4818-885E-71113B2784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59CC9D1-B3E3-4635-A5A6-CE3B7CC9350A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322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it-IT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F1DC9F5-49C1-4426-BBA3-85C4734DAA5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390CF12-E0B8-4FFB-BED4-AF3F80FC6AAC}" type="slidenum">
              <a:t>1</a:t>
            </a:fld>
            <a:endParaRPr lang="it-IT"/>
          </a:p>
        </p:txBody>
      </p:sp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78B9A38E-86F7-4EB1-B500-8CC94C13CF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63A1D4C-B330-4217-BF44-D681FF174A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952C208-8B87-41C7-89E8-AB9E3936B4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2FED882-8C0E-4C3D-99BB-AD75D488D3BB}" type="slidenum">
              <a:t>2</a:t>
            </a:fld>
            <a:endParaRPr lang="it-IT"/>
          </a:p>
        </p:txBody>
      </p:sp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58AEE9FE-58A8-4ED9-A32C-C077302C55F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B9531450-80EB-4BC5-9412-00E2E8071E6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1102C43-88F5-4294-AC5F-7C6ACC435F4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59D17CD-6C61-4A8F-B5F1-177937630A86}" type="slidenum">
              <a:t>3</a:t>
            </a:fld>
            <a:endParaRPr lang="it-IT"/>
          </a:p>
        </p:txBody>
      </p:sp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DA9583A1-1E47-448E-8101-E9B315E71C1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883D3CD-E7E6-4538-A5ED-FC30A61AE25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75FE797-A60E-446E-A460-5EC85B88D3F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F0233C3-F4A7-40B9-A06F-144655540C01}" type="slidenum">
              <a:t>4</a:t>
            </a:fld>
            <a:endParaRPr lang="it-IT"/>
          </a:p>
        </p:txBody>
      </p:sp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0A340202-A16B-4547-8136-7D04ED1E6DD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09F2246D-D8D8-4E61-95BA-9C8A72BC4AC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0D3A314-366D-4666-9114-427B8FDD0FB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B1730A4-7DE2-43A7-A9C3-44835630C1CD}" type="slidenum">
              <a:t>5</a:t>
            </a:fld>
            <a:endParaRPr lang="it-IT"/>
          </a:p>
        </p:txBody>
      </p:sp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BC6A05F2-4714-4ACB-9EAC-02CE9E2FB2D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2DFF58B0-B607-4C53-AB23-AF5996BECFE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0486F4-7870-4774-ABA3-7249B848C5B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70992DC-3217-482E-8F49-E347AD8006F3}" type="slidenum">
              <a:t>6</a:t>
            </a:fld>
            <a:endParaRPr lang="it-IT"/>
          </a:p>
        </p:txBody>
      </p:sp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877CE00F-0105-4F79-9CE1-AFDA509620B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34A49AB8-688A-4FD7-A224-950D5D9255E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84B1BEE-537A-4F19-A757-D41F5078189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8D978D2-8DA1-4DB1-ABD6-53D0A1F63D65}" type="slidenum">
              <a:t>7</a:t>
            </a:fld>
            <a:endParaRPr lang="it-IT"/>
          </a:p>
        </p:txBody>
      </p:sp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B00E7CC8-FA8D-49FE-8712-DF82F11A459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E163909-806A-408C-8FB2-24BC0F60128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572F5F-1C2A-4020-8DEA-FF278C04C2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3EA0C4A-5C3C-47EE-AC63-665DC6D1B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B92999-48A8-4322-BEC9-F9B2679C3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C5EE4A-B935-44DE-91A3-611689122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3DB40E-B339-4D23-8626-BCE443F1B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ECE4F8-EEA8-49E8-9983-CE808BA7F17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C083CA-D343-4B8D-BA62-5CC2E6BAF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ECDA263-A5AD-423F-8522-F40E03A9D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877C13-E5E2-4682-B193-B58CC7CFA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736B7A-5082-43C3-9044-D2D02381A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8D2A47-DADA-4622-8280-66393E2DC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552E6C-870A-4E0B-9313-085E1DE20C3A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522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3AE8614-2104-4E56-B1FE-14D2CAAB7B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5B43D4A-8C28-432A-B4B3-91C313AF7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64F796-25E8-4576-B625-E4E90EFA3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8474BE-4E6D-4ABF-96F9-5A49DEE06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C6564F-886C-4563-BD48-918531D09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6462D0-9EFF-4A6F-AEE0-23A39C9C861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698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9446BE-D5D9-44B9-AA42-4BB7948C8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A55D71-694E-41F8-BDF9-94264536A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2C54D6-FF7C-4EC6-BC51-1B931C1C9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8CA8A6-27A1-4632-BC18-67873D619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514DCB-7188-4D0B-8EE9-41CF35256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6E47223-1A07-4883-9D96-57AFA71B3E72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6691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090873-FBF0-4401-8947-11C60BDD4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9A00E9E-DFEB-4458-B3ED-464D1A50F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B3441D-5717-4BE0-8607-701B7A1FF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5A63B8-9961-4B2C-8B59-877DDC2E6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119276-4A66-4CDF-9912-DD9073297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0B5F286-3201-42B3-A2FE-CFD3AE79BB7C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3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D4ADA8-3AED-47C4-8AF3-F08FA67DA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B52AA7-9A8E-4BFB-ADBF-7388DD3943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7D8FE3D-F2C4-44CE-9834-303F0D131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6F31CDB-3E62-47DD-AAF2-102BECD14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6772B4C-E654-4662-BB2F-7E0B17A70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40434C2-2A12-4735-9D53-B9668283F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544E609-1D54-4729-BC6E-F95642DB6B9E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83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9254BF-5622-4D9B-98AF-84449952D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4CAC44C-DE93-4574-98C7-C0ECAC73B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ACB65EA-BDB2-43C4-92F9-F3DDC031D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15ABCB4-FA8B-4544-8594-3A82049870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D7FABDA-2933-4D2F-9378-B4F465EDBC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BBB3B2E-9705-4902-B2CB-28F817BD5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1590D5D-7C0C-499C-99BC-505AE1C36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652A951-E257-4A31-9430-CE7726247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A90072-0AEF-4C4A-9304-3F20B702E6B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2810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0A6212-9D0F-4B79-8DEA-D2727C6EB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4D595E8-5425-409D-B473-94DDE02B0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B02EFA-DB9E-452F-8A1B-A6E70C816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763F068-16A0-49BB-A879-8B0D048A3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64C1A0-662C-411A-B155-567D34D164E0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402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B87D07D-671E-48CB-98BF-1C9266C13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E6045DC-65FC-469F-A4AC-2BD7DD809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397CA64-49BB-4C29-A3F4-F79E27040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49EF10-A9F6-49C2-80FA-DFA6FC05A32A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678421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8E87A0-8C09-4678-AAF2-0C44C3262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EF1E8B-4BE3-414D-858D-6D01F1F11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3445463-1CA6-4654-9DE7-C7165013F5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3DA9F6A-D0FA-433C-A4EF-7D81175EC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5653E2A-6E5C-4AD8-80A3-9323B827D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B9DB25-6A5A-43DB-BD37-749025F70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8D8EA9E-4359-4C96-9A47-295C7CDBFC7F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035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92EC24-D80B-465A-83CF-8220E83D2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3F0A379-CAA2-459E-A4E0-BC05D13868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F953AAC-82C2-4FD5-AB24-225E8FFDC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974A405-4EDE-4271-9921-B6685C7F7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8280E5-ABD6-43BE-A1EF-A2014B4A2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95164D0-DA10-4E8A-A685-7D9734B7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F77AF8-7F2E-4D56-B5F1-2DDF47C8D083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2907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13863C8-6DE5-463C-A3E0-98AA9FB85B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08FD5A8-C247-4035-9000-A5D86B747BA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355FB7B-E5DB-4806-8EDF-70DCCFE972C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BF840B-1147-4F55-914B-EA5A7FAA11A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248113-16B4-4D9E-96FA-1553A7939A5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1DF29B47-1782-4434-A8B8-B35F9D59BBEB}" type="slidenum"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it-IT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it-IT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DE72CE-7821-456F-BA31-48F4188079C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it-IT"/>
              <a:t>A SERVIZIO DI DIO......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6907F2-D723-45E5-855E-5D6C5C30125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00" y="1620000"/>
            <a:ext cx="9071640" cy="5076000"/>
          </a:xfrm>
        </p:spPr>
        <p:txBody>
          <a:bodyPr>
            <a:spAutoFit/>
          </a:bodyPr>
          <a:lstStyle/>
          <a:p>
            <a:pPr lvl="0" algn="just"/>
            <a:r>
              <a:rPr lang="it-IT" sz="3600" b="1"/>
              <a:t>Dal vangelo secondo Giovanni</a:t>
            </a:r>
          </a:p>
          <a:p>
            <a:pPr lvl="0"/>
            <a:endParaRPr lang="it-IT" sz="3600"/>
          </a:p>
          <a:p>
            <a:pPr lvl="0"/>
            <a:r>
              <a:rPr lang="it-IT" sz="3600"/>
              <a:t>In quel tempo, disse Gesù ai suoi discepoli:</a:t>
            </a:r>
            <a:br>
              <a:rPr lang="it-IT" sz="3600"/>
            </a:br>
            <a:r>
              <a:rPr lang="it-IT" sz="3600"/>
              <a:t>«Questo è il mio comandamento: che vi amiate gli uni gli altri come io ho amato voi. Nessuno ha un amore più grande di questo: dare la sua vita per i propri amici.</a:t>
            </a:r>
            <a:br>
              <a:rPr lang="it-IT" sz="3600"/>
            </a:br>
            <a:endParaRPr lang="it-IT"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7A4729C7-EDF2-4ED5-A196-029CD2EAEAD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00" y="360000"/>
            <a:ext cx="9072000" cy="7982280"/>
          </a:xfrm>
        </p:spPr>
        <p:txBody>
          <a:bodyPr/>
          <a:lstStyle/>
          <a:p>
            <a:pPr lvl="0"/>
            <a:r>
              <a:rPr lang="it-IT" sz="3600">
                <a:solidFill>
                  <a:srgbClr val="000000"/>
                </a:solidFill>
              </a:rPr>
              <a:t>Voi siete miei amici, se fate ciò che io vi comando. Non vi chiamo più servi, perché il servo non sa quello che fa il suo padrone; ma vi ho chiamato amici, perché tutto ciò che ho udito dal Padre mio l’ho fatto conoscere a voi.</a:t>
            </a:r>
            <a:br>
              <a:rPr lang="it-IT" sz="3600">
                <a:solidFill>
                  <a:srgbClr val="000000"/>
                </a:solidFill>
              </a:rPr>
            </a:br>
            <a:r>
              <a:rPr lang="it-IT" sz="3600">
                <a:solidFill>
                  <a:srgbClr val="000000"/>
                </a:solidFill>
              </a:rPr>
              <a:t>Non voi avete scelto me, ma io ho scelto voi e vi ho costituiti perché andiate e portiate frutto e il vostro frutto rimanga; perché tutto quello che chiederete al Padre nel mio nome, ve lo conceda. Questo vi comando: che vi amiate gli uni gli altri».</a:t>
            </a:r>
            <a:br>
              <a:rPr lang="it-IT">
                <a:solidFill>
                  <a:srgbClr val="000000"/>
                </a:solidFill>
              </a:rPr>
            </a:br>
            <a:endParaRPr lang="it-IT">
              <a:solidFill>
                <a:srgbClr val="000000"/>
              </a:solidFill>
            </a:endParaRPr>
          </a:p>
          <a:p>
            <a:pPr lvl="0" algn="ctr"/>
            <a:endParaRPr lang="it-IT" sz="3600"/>
          </a:p>
          <a:p>
            <a:pPr lvl="0" algn="ctr"/>
            <a:r>
              <a:rPr lang="it-IT" sz="360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53AA082-DEE8-42FD-8A3C-57C78F4163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268560"/>
            <a:ext cx="9071640" cy="3763440"/>
          </a:xfrm>
        </p:spPr>
        <p:txBody>
          <a:bodyPr>
            <a:spAutoFit/>
          </a:bodyPr>
          <a:lstStyle/>
          <a:p>
            <a:pPr lvl="0" algn="ctr"/>
            <a:r>
              <a:rPr lang="it-IT" sz="3600" b="1"/>
              <a:t>PREGHIERA A CORI ALTERNI</a:t>
            </a:r>
          </a:p>
          <a:p>
            <a:pPr lvl="0" algn="ctr"/>
            <a:endParaRPr lang="it-IT" sz="3600"/>
          </a:p>
          <a:p>
            <a:pPr lvl="0" algn="ctr"/>
            <a:r>
              <a:rPr lang="it-IT" sz="3600"/>
              <a:t> </a:t>
            </a:r>
            <a:r>
              <a:rPr lang="it-IT" sz="3600" b="1">
                <a:latin typeface="Bookman Old Style" pitchFamily="18"/>
              </a:rPr>
              <a:t>O Gesù,</a:t>
            </a:r>
            <a:br>
              <a:rPr lang="it-IT" sz="3600" b="1">
                <a:latin typeface="Bookman Old Style" pitchFamily="18"/>
              </a:rPr>
            </a:br>
            <a:r>
              <a:rPr lang="it-IT" sz="3600" b="1">
                <a:latin typeface="Bookman Old Style" pitchFamily="18"/>
              </a:rPr>
              <a:t>aiutaci a diffondere la tua fragranza</a:t>
            </a:r>
            <a:br>
              <a:rPr lang="it-IT" sz="3600" b="1">
                <a:latin typeface="Bookman Old Style" pitchFamily="18"/>
              </a:rPr>
            </a:br>
            <a:r>
              <a:rPr lang="it-IT" sz="3600" b="1">
                <a:latin typeface="Bookman Old Style" pitchFamily="18"/>
              </a:rPr>
              <a:t>ovunque noi andiamo.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7CDB111-866D-43A1-A0C0-646DFF1438D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3596400"/>
            <a:ext cx="9071640" cy="4179600"/>
          </a:xfrm>
        </p:spPr>
        <p:txBody>
          <a:bodyPr/>
          <a:lstStyle/>
          <a:p>
            <a:pPr lvl="0"/>
            <a:endParaRPr lang="it-IT"/>
          </a:p>
          <a:p>
            <a:pPr lvl="0"/>
            <a:endParaRPr lang="it-IT"/>
          </a:p>
          <a:p>
            <a:pPr lvl="0"/>
            <a:endParaRPr lang="it-IT"/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D40BC29A-17B0-4BC1-B576-4CFE9C8C94E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296000" y="3311999"/>
            <a:ext cx="7829279" cy="4095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59E9D28-0572-426B-9E93-5939470A60C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8000" y="288000"/>
            <a:ext cx="9719640" cy="7979040"/>
          </a:xfrm>
        </p:spPr>
        <p:txBody>
          <a:bodyPr/>
          <a:lstStyle/>
          <a:p>
            <a:pPr lvl="0" algn="ctr"/>
            <a:r>
              <a:rPr lang="it-IT" sz="3600"/>
              <a:t>Infondi il tuo Spirito nella nostra anima</a:t>
            </a:r>
            <a:br>
              <a:rPr lang="it-IT" sz="3600"/>
            </a:br>
            <a:r>
              <a:rPr lang="it-IT" sz="3600"/>
              <a:t>e riempila del tuo amore</a:t>
            </a:r>
            <a:br>
              <a:rPr lang="it-IT" sz="3600"/>
            </a:br>
            <a:r>
              <a:rPr lang="it-IT" sz="3600"/>
              <a:t>affinché penetri nel nostro essere</a:t>
            </a:r>
            <a:br>
              <a:rPr lang="it-IT" sz="3600"/>
            </a:br>
            <a:r>
              <a:rPr lang="it-IT" sz="3600"/>
              <a:t>in modo che tutta la nostra vita</a:t>
            </a:r>
            <a:br>
              <a:rPr lang="it-IT" sz="3600"/>
            </a:br>
            <a:r>
              <a:rPr lang="it-IT" sz="3600"/>
              <a:t>possa essere soltanto fragranza</a:t>
            </a:r>
            <a:br>
              <a:rPr lang="it-IT" sz="3600"/>
            </a:br>
            <a:r>
              <a:rPr lang="it-IT" sz="3600"/>
              <a:t>e amore trasmesso tramite noi e visto in noi,</a:t>
            </a:r>
            <a:br>
              <a:rPr lang="it-IT" sz="3600"/>
            </a:br>
            <a:r>
              <a:rPr lang="it-IT" sz="3600"/>
              <a:t>e ogni anima con cui veniamo a contatto</a:t>
            </a:r>
            <a:br>
              <a:rPr lang="it-IT" sz="3600"/>
            </a:br>
            <a:r>
              <a:rPr lang="it-IT" sz="3600"/>
              <a:t>possa sentire la tua presenza</a:t>
            </a:r>
            <a:br>
              <a:rPr lang="it-IT" sz="3600"/>
            </a:br>
            <a:r>
              <a:rPr lang="it-IT" sz="3600"/>
              <a:t>nella nostra anima, e poi guardare in su</a:t>
            </a:r>
            <a:br>
              <a:rPr lang="it-IT" sz="3600"/>
            </a:br>
            <a:r>
              <a:rPr lang="it-IT" sz="3600"/>
              <a:t>e vedere non più me, ma Gesù.</a:t>
            </a:r>
          </a:p>
          <a:p>
            <a:pPr lvl="0" algn="ctr"/>
            <a:endParaRPr lang="it-IT"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5A92135-7D8F-4020-8D26-B942D2BBCBF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503999"/>
            <a:ext cx="9071640" cy="2088000"/>
          </a:xfrm>
        </p:spPr>
        <p:txBody>
          <a:bodyPr/>
          <a:lstStyle/>
          <a:p>
            <a:pPr lvl="0" algn="ctr"/>
            <a:r>
              <a:rPr lang="it-IT" sz="3600">
                <a:latin typeface="Bookman Old Style" pitchFamily="18"/>
              </a:rPr>
              <a:t>Lascia che ti rivolgiamo le nostre preghiere</a:t>
            </a:r>
            <a:br>
              <a:rPr lang="it-IT" sz="3600">
                <a:latin typeface="Bookman Old Style" pitchFamily="18"/>
              </a:rPr>
            </a:br>
            <a:r>
              <a:rPr lang="it-IT" sz="3600">
                <a:latin typeface="Bookman Old Style" pitchFamily="18"/>
              </a:rPr>
              <a:t>nel modo che più ami,spargendo la luce</a:t>
            </a:r>
            <a:br>
              <a:rPr lang="it-IT" sz="3600">
                <a:latin typeface="Bookman Old Style" pitchFamily="18"/>
              </a:rPr>
            </a:br>
            <a:r>
              <a:rPr lang="it-IT" sz="3600">
                <a:latin typeface="Bookman Old Style" pitchFamily="18"/>
              </a:rPr>
              <a:t>su quelli che ci circondano.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2705A898-FF5A-4EFF-8F1A-6BFABFFB961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151279" y="2967191"/>
            <a:ext cx="7777080" cy="429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8842DF3A-91C1-4193-8BCF-3B38D774BF2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76000" y="433079"/>
            <a:ext cx="9071640" cy="4966920"/>
          </a:xfrm>
        </p:spPr>
        <p:txBody>
          <a:bodyPr/>
          <a:lstStyle/>
          <a:p>
            <a:pPr lvl="0" algn="ctr"/>
            <a:r>
              <a:rPr lang="it-IT" sz="3600">
                <a:solidFill>
                  <a:srgbClr val="000000"/>
                </a:solidFill>
              </a:rPr>
              <a:t>Lasciaci predicare senza predicare,</a:t>
            </a:r>
            <a:br>
              <a:rPr lang="it-IT" sz="3600">
                <a:solidFill>
                  <a:srgbClr val="000000"/>
                </a:solidFill>
              </a:rPr>
            </a:br>
            <a:r>
              <a:rPr lang="it-IT" sz="3600">
                <a:solidFill>
                  <a:srgbClr val="000000"/>
                </a:solidFill>
              </a:rPr>
              <a:t>non con le parole, ma con l'esempio.</a:t>
            </a:r>
            <a:br>
              <a:rPr lang="it-IT" sz="3600">
                <a:solidFill>
                  <a:srgbClr val="000000"/>
                </a:solidFill>
              </a:rPr>
            </a:br>
            <a:r>
              <a:rPr lang="it-IT" sz="3600">
                <a:solidFill>
                  <a:srgbClr val="000000"/>
                </a:solidFill>
              </a:rPr>
              <a:t>Con la forza che attrae</a:t>
            </a:r>
            <a:br>
              <a:rPr lang="it-IT" sz="3600">
                <a:solidFill>
                  <a:srgbClr val="000000"/>
                </a:solidFill>
              </a:rPr>
            </a:br>
            <a:r>
              <a:rPr lang="it-IT" sz="3600">
                <a:solidFill>
                  <a:srgbClr val="000000"/>
                </a:solidFill>
              </a:rPr>
              <a:t>e l'influsso di quel che facciamo.</a:t>
            </a:r>
            <a:br>
              <a:rPr lang="it-IT" sz="3600">
                <a:solidFill>
                  <a:srgbClr val="000000"/>
                </a:solidFill>
              </a:rPr>
            </a:br>
            <a:r>
              <a:rPr lang="it-IT" sz="3600">
                <a:solidFill>
                  <a:srgbClr val="000000"/>
                </a:solidFill>
              </a:rPr>
              <a:t>Con la pienezza dell'amore</a:t>
            </a:r>
            <a:br>
              <a:rPr lang="it-IT" sz="3600">
                <a:solidFill>
                  <a:srgbClr val="000000"/>
                </a:solidFill>
              </a:rPr>
            </a:br>
            <a:r>
              <a:rPr lang="it-IT" sz="3600">
                <a:solidFill>
                  <a:srgbClr val="000000"/>
                </a:solidFill>
              </a:rPr>
              <a:t>che abbiamo per te nel nostro cuore.</a:t>
            </a:r>
            <a:br>
              <a:rPr lang="it-IT" sz="3600">
                <a:solidFill>
                  <a:srgbClr val="000000"/>
                </a:solidFill>
              </a:rPr>
            </a:br>
            <a:r>
              <a:rPr lang="it-IT" sz="3600">
                <a:solidFill>
                  <a:srgbClr val="000000"/>
                </a:solidFill>
              </a:rPr>
              <a:t>Amen.</a:t>
            </a:r>
          </a:p>
          <a:p>
            <a:pPr lvl="0" algn="ctr"/>
            <a:endParaRPr lang="it-IT" sz="3600">
              <a:solidFill>
                <a:srgbClr val="000000"/>
              </a:solidFill>
            </a:endParaRPr>
          </a:p>
          <a:p>
            <a:pPr lvl="0" algn="ctr"/>
            <a:endParaRPr lang="it-IT"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C5AF2AA-F3F3-4D9C-BB66-7C7C21EBE5A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576000"/>
            <a:ext cx="9071640" cy="2379600"/>
          </a:xfrm>
        </p:spPr>
        <p:txBody>
          <a:bodyPr>
            <a:spAutoFit/>
          </a:bodyPr>
          <a:lstStyle/>
          <a:p>
            <a:pPr lvl="0" algn="ctr"/>
            <a:r>
              <a:rPr lang="it-IT" sz="4000"/>
              <a:t>3 Ave Maria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03905502-3792-4334-B0D0-687A59035E9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36000" y="1440000"/>
            <a:ext cx="7848000" cy="475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defini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345</Words>
  <Application>Microsoft Office PowerPoint</Application>
  <PresentationFormat>Widescreen</PresentationFormat>
  <Paragraphs>22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Bookman Old Style</vt:lpstr>
      <vt:lpstr>Calibri</vt:lpstr>
      <vt:lpstr>Times New Roman</vt:lpstr>
      <vt:lpstr>Predefinito</vt:lpstr>
      <vt:lpstr>A SERVIZIO DI DIO......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SERVIZIO DI DIO......</dc:title>
  <dc:creator>Andrea</dc:creator>
  <cp:lastModifiedBy>Andrea</cp:lastModifiedBy>
  <cp:revision>10</cp:revision>
  <dcterms:created xsi:type="dcterms:W3CDTF">2020-10-14T10:42:07Z</dcterms:created>
  <dcterms:modified xsi:type="dcterms:W3CDTF">2021-05-12T13:41:22Z</dcterms:modified>
</cp:coreProperties>
</file>