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376E5-B0C5-4B45-A43F-6D23F277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173402-A5A2-4792-9434-4D5B628C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4CD-2345-4876-AD1D-C5DFC54EB928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70FF1C-CFAC-4B6A-A97F-90C2C6DA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264C0D-945D-4F2A-836E-DF88A7D9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5C96-3E0F-4A6A-829B-027C24DC7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6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C3A097-4D21-497D-BDD4-D30CD274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FC5C86-4E77-494F-85C1-26BFDCFC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3E006-70D1-404A-85F8-E3FAE3609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74CD-2345-4876-AD1D-C5DFC54EB928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AF892-84CE-456E-A14B-2ACC96A0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F16D2B-F89B-4D12-9CE9-11780DA0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5C96-3E0F-4A6A-829B-027C24DC7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58360B3-88CD-458E-BECC-D95BA886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MISSIONARI NEL MONDO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0F9864-F939-4068-93F2-FC2B00C83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1DCB845-F896-4342-B40D-ACAA54C8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BC72A6-8E25-49AB-A34A-D76C13FBC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77360CC-11D5-4F8D-A045-5704D87C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6FFA76-990A-4D53-9365-8804A9CAB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D2C6FF1-BEFD-48A7-9EF1-08ECF6F4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B442FC-8CDB-4370-881E-2CF3EAAA1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77C2A30-32D8-4E11-8A58-DDDC6A14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5E6489-8386-440F-ADF4-3FBBEAEE2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FD2A89A-C4FB-4C13-BB3C-5070371C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0B39F6-EAF7-424F-B307-243EEC299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7DB32DC-63CF-4A75-8FBA-85A6A32A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2E2F31-A8A5-44FF-9B46-C8EF20CE0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70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Personalizzato</PresentationFormat>
  <Paragraphs>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MISSIONARI NEL MONDO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MISSIONARI NEL MONDO</dc:title>
  <dc:creator>Andrea</dc:creator>
  <cp:lastModifiedBy>Andrea</cp:lastModifiedBy>
  <cp:revision>1</cp:revision>
  <dcterms:created xsi:type="dcterms:W3CDTF">2021-05-23T20:00:23Z</dcterms:created>
  <dcterms:modified xsi:type="dcterms:W3CDTF">2021-05-23T20:00:23Z</dcterms:modified>
</cp:coreProperties>
</file>