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10" roundtripDataSignature="AMtx7mgg2HAthaYUvr9y9kd9tfWh3Rt+7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0"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1" name="Google Shape;14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f6ee34efc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f6ee34efc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6" name="Google Shape;15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4" name="Google Shape;16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showMasterSp="0" type="title">
  <p:cSld name="TITLE">
    <p:spTree>
      <p:nvGrpSpPr>
        <p:cNvPr id="22" name="Shape 22"/>
        <p:cNvGrpSpPr/>
        <p:nvPr/>
      </p:nvGrpSpPr>
      <p:grpSpPr>
        <a:xfrm>
          <a:off x="0" y="0"/>
          <a:ext cx="0" cy="0"/>
          <a:chOff x="0" y="0"/>
          <a:chExt cx="0" cy="0"/>
        </a:xfrm>
      </p:grpSpPr>
      <p:grpSp>
        <p:nvGrpSpPr>
          <p:cNvPr id="23" name="Google Shape;23;p5"/>
          <p:cNvGrpSpPr/>
          <p:nvPr/>
        </p:nvGrpSpPr>
        <p:grpSpPr>
          <a:xfrm>
            <a:off x="-78" y="-6350"/>
            <a:ext cx="9144177" cy="5149935"/>
            <a:chOff x="-104" y="-8467"/>
            <a:chExt cx="12192237" cy="6866580"/>
          </a:xfrm>
        </p:grpSpPr>
        <p:cxnSp>
          <p:nvCxnSpPr>
            <p:cNvPr id="24" name="Google Shape;24;p5"/>
            <p:cNvCxnSpPr/>
            <p:nvPr/>
          </p:nvCxnSpPr>
          <p:spPr>
            <a:xfrm>
              <a:off x="9371012" y="0"/>
              <a:ext cx="1219200" cy="6858000"/>
            </a:xfrm>
            <a:prstGeom prst="straightConnector1">
              <a:avLst/>
            </a:prstGeom>
            <a:noFill/>
            <a:ln cap="flat" cmpd="sng" w="9525">
              <a:solidFill>
                <a:schemeClr val="accent1">
                  <a:alpha val="69411"/>
                </a:schemeClr>
              </a:solidFill>
              <a:prstDash val="solid"/>
              <a:round/>
              <a:headEnd len="sm" w="sm" type="none"/>
              <a:tailEnd len="sm" w="sm" type="none"/>
            </a:ln>
          </p:spPr>
        </p:cxnSp>
        <p:cxnSp>
          <p:nvCxnSpPr>
            <p:cNvPr id="25" name="Google Shape;25;p5"/>
            <p:cNvCxnSpPr/>
            <p:nvPr/>
          </p:nvCxnSpPr>
          <p:spPr>
            <a:xfrm flipH="1">
              <a:off x="7425125" y="3681413"/>
              <a:ext cx="4763700" cy="3176700"/>
            </a:xfrm>
            <a:prstGeom prst="straightConnector1">
              <a:avLst/>
            </a:prstGeom>
            <a:noFill/>
            <a:ln cap="flat" cmpd="sng" w="9525">
              <a:solidFill>
                <a:schemeClr val="accent1">
                  <a:alpha val="69411"/>
                </a:schemeClr>
              </a:solidFill>
              <a:prstDash val="solid"/>
              <a:round/>
              <a:headEnd len="sm" w="sm" type="none"/>
              <a:tailEnd len="sm" w="sm" type="none"/>
            </a:ln>
          </p:spPr>
        </p:cxnSp>
        <p:sp>
          <p:nvSpPr>
            <p:cNvPr id="26" name="Google Shape;26;p5"/>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294"/>
              </a:schemeClr>
            </a:solidFill>
            <a:ln>
              <a:noFill/>
            </a:ln>
          </p:spPr>
        </p:sp>
        <p:sp>
          <p:nvSpPr>
            <p:cNvPr id="27" name="Google Shape;27;p5"/>
            <p:cNvSpPr/>
            <p:nvPr/>
          </p:nvSpPr>
          <p:spPr>
            <a:xfrm>
              <a:off x="9603442" y="-8467"/>
              <a:ext cx="258617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5"/>
            <p:cNvSpPr/>
            <p:nvPr/>
          </p:nvSpPr>
          <p:spPr>
            <a:xfrm>
              <a:off x="8932333" y="3048000"/>
              <a:ext cx="3259800" cy="3810000"/>
            </a:xfrm>
            <a:prstGeom prst="triangle">
              <a:avLst>
                <a:gd fmla="val 100000" name="adj"/>
              </a:avLst>
            </a:prstGeom>
            <a:solidFill>
              <a:schemeClr val="accent1">
                <a:alpha val="71372"/>
              </a:schemeClr>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5"/>
            <p:cNvSpPr/>
            <p:nvPr/>
          </p:nvSpPr>
          <p:spPr>
            <a:xfrm>
              <a:off x="9334500" y="-8467"/>
              <a:ext cx="2850868"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B4176D">
                <a:alpha val="49411"/>
              </a:srgbClr>
            </a:solidFill>
            <a:ln>
              <a:noFill/>
            </a:ln>
          </p:spPr>
        </p:sp>
        <p:sp>
          <p:nvSpPr>
            <p:cNvPr id="30" name="Google Shape;30;p5"/>
            <p:cNvSpPr/>
            <p:nvPr/>
          </p:nvSpPr>
          <p:spPr>
            <a:xfrm>
              <a:off x="10898730" y="-8467"/>
              <a:ext cx="1290094" cy="6858000"/>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4176D">
                <a:alpha val="69411"/>
              </a:srgbClr>
            </a:solidFill>
            <a:ln>
              <a:noFill/>
            </a:ln>
          </p:spPr>
        </p:sp>
        <p:sp>
          <p:nvSpPr>
            <p:cNvPr id="31" name="Google Shape;31;p5"/>
            <p:cNvSpPr/>
            <p:nvPr/>
          </p:nvSpPr>
          <p:spPr>
            <a:xfrm>
              <a:off x="10938999" y="-8467"/>
              <a:ext cx="1249825" cy="6858000"/>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780F49">
                <a:alpha val="80000"/>
              </a:srgbClr>
            </a:solidFill>
            <a:ln>
              <a:noFill/>
            </a:ln>
          </p:spPr>
        </p:sp>
        <p:sp>
          <p:nvSpPr>
            <p:cNvPr id="32" name="Google Shape;32;p5"/>
            <p:cNvSpPr/>
            <p:nvPr/>
          </p:nvSpPr>
          <p:spPr>
            <a:xfrm>
              <a:off x="10371666" y="3589867"/>
              <a:ext cx="1817100" cy="3268200"/>
            </a:xfrm>
            <a:prstGeom prst="triangle">
              <a:avLst>
                <a:gd fmla="val 100000" name="adj"/>
              </a:avLst>
            </a:prstGeom>
            <a:solidFill>
              <a:srgbClr val="780F49">
                <a:alpha val="65490"/>
              </a:srgbClr>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5"/>
            <p:cNvSpPr/>
            <p:nvPr/>
          </p:nvSpPr>
          <p:spPr>
            <a:xfrm rot="10800000">
              <a:off x="-104" y="54"/>
              <a:ext cx="842700" cy="5666100"/>
            </a:xfrm>
            <a:prstGeom prst="triangle">
              <a:avLst>
                <a:gd fmla="val 100000" name="adj"/>
              </a:avLst>
            </a:prstGeom>
            <a:solidFill>
              <a:srgbClr val="B4176D">
                <a:alpha val="69411"/>
              </a:srgbClr>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4" name="Google Shape;34;p5"/>
          <p:cNvSpPr txBox="1"/>
          <p:nvPr>
            <p:ph type="ctrTitle"/>
          </p:nvPr>
        </p:nvSpPr>
        <p:spPr>
          <a:xfrm>
            <a:off x="1130300" y="1803400"/>
            <a:ext cx="5825100" cy="1234800"/>
          </a:xfrm>
          <a:prstGeom prst="rect">
            <a:avLst/>
          </a:prstGeom>
          <a:noFill/>
          <a:ln>
            <a:noFill/>
          </a:ln>
        </p:spPr>
        <p:txBody>
          <a:bodyPr anchorCtr="0" anchor="b" bIns="34275" lIns="68575" spcFirstLastPara="1" rIns="68575" wrap="square" tIns="34275">
            <a:noAutofit/>
          </a:bodyPr>
          <a:lstStyle>
            <a:lvl1pPr lvl="0" algn="r">
              <a:lnSpc>
                <a:spcPct val="100000"/>
              </a:lnSpc>
              <a:spcBef>
                <a:spcPts val="0"/>
              </a:spcBef>
              <a:spcAft>
                <a:spcPts val="0"/>
              </a:spcAft>
              <a:buClr>
                <a:srgbClr val="B4176D"/>
              </a:buClr>
              <a:buSzPts val="4100"/>
              <a:buFont typeface="Trebuchet MS"/>
              <a:buNone/>
              <a:defRPr sz="4100">
                <a:solidFill>
                  <a:srgbClr val="B4176D"/>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5" name="Google Shape;35;p5"/>
          <p:cNvSpPr txBox="1"/>
          <p:nvPr>
            <p:ph idx="1" type="subTitle"/>
          </p:nvPr>
        </p:nvSpPr>
        <p:spPr>
          <a:xfrm>
            <a:off x="1130300" y="3038125"/>
            <a:ext cx="5825100" cy="822600"/>
          </a:xfrm>
          <a:prstGeom prst="rect">
            <a:avLst/>
          </a:prstGeom>
          <a:noFill/>
          <a:ln>
            <a:noFill/>
          </a:ln>
        </p:spPr>
        <p:txBody>
          <a:bodyPr anchorCtr="0" anchor="t" bIns="34275" lIns="68575" spcFirstLastPara="1" rIns="68575" wrap="square" tIns="34275">
            <a:normAutofit/>
          </a:bodyPr>
          <a:lstStyle>
            <a:lvl1pPr lvl="0" algn="r">
              <a:lnSpc>
                <a:spcPct val="100000"/>
              </a:lnSpc>
              <a:spcBef>
                <a:spcPts val="800"/>
              </a:spcBef>
              <a:spcAft>
                <a:spcPts val="0"/>
              </a:spcAft>
              <a:buSzPts val="1100"/>
              <a:buNone/>
              <a:defRPr>
                <a:solidFill>
                  <a:srgbClr val="7F7F7F"/>
                </a:solidFill>
              </a:defRPr>
            </a:lvl1pPr>
            <a:lvl2pPr lvl="1" algn="ctr">
              <a:lnSpc>
                <a:spcPct val="100000"/>
              </a:lnSpc>
              <a:spcBef>
                <a:spcPts val="800"/>
              </a:spcBef>
              <a:spcAft>
                <a:spcPts val="0"/>
              </a:spcAft>
              <a:buSzPts val="1000"/>
              <a:buNone/>
              <a:defRPr>
                <a:solidFill>
                  <a:srgbClr val="888888"/>
                </a:solidFill>
              </a:defRPr>
            </a:lvl2pPr>
            <a:lvl3pPr lvl="2" algn="ctr">
              <a:lnSpc>
                <a:spcPct val="100000"/>
              </a:lnSpc>
              <a:spcBef>
                <a:spcPts val="800"/>
              </a:spcBef>
              <a:spcAft>
                <a:spcPts val="0"/>
              </a:spcAft>
              <a:buSzPts val="800"/>
              <a:buNone/>
              <a:defRPr>
                <a:solidFill>
                  <a:srgbClr val="888888"/>
                </a:solidFill>
              </a:defRPr>
            </a:lvl3pPr>
            <a:lvl4pPr lvl="3" algn="ctr">
              <a:lnSpc>
                <a:spcPct val="100000"/>
              </a:lnSpc>
              <a:spcBef>
                <a:spcPts val="800"/>
              </a:spcBef>
              <a:spcAft>
                <a:spcPts val="0"/>
              </a:spcAft>
              <a:buSzPts val="700"/>
              <a:buNone/>
              <a:defRPr>
                <a:solidFill>
                  <a:srgbClr val="888888"/>
                </a:solidFill>
              </a:defRPr>
            </a:lvl4pPr>
            <a:lvl5pPr lvl="4" algn="ctr">
              <a:lnSpc>
                <a:spcPct val="100000"/>
              </a:lnSpc>
              <a:spcBef>
                <a:spcPts val="800"/>
              </a:spcBef>
              <a:spcAft>
                <a:spcPts val="0"/>
              </a:spcAft>
              <a:buSzPts val="700"/>
              <a:buNone/>
              <a:defRPr>
                <a:solidFill>
                  <a:srgbClr val="888888"/>
                </a:solidFill>
              </a:defRPr>
            </a:lvl5pPr>
            <a:lvl6pPr lvl="5" algn="ctr">
              <a:lnSpc>
                <a:spcPct val="100000"/>
              </a:lnSpc>
              <a:spcBef>
                <a:spcPts val="800"/>
              </a:spcBef>
              <a:spcAft>
                <a:spcPts val="0"/>
              </a:spcAft>
              <a:buSzPts val="700"/>
              <a:buNone/>
              <a:defRPr>
                <a:solidFill>
                  <a:srgbClr val="888888"/>
                </a:solidFill>
              </a:defRPr>
            </a:lvl6pPr>
            <a:lvl7pPr lvl="6" algn="ctr">
              <a:lnSpc>
                <a:spcPct val="100000"/>
              </a:lnSpc>
              <a:spcBef>
                <a:spcPts val="800"/>
              </a:spcBef>
              <a:spcAft>
                <a:spcPts val="0"/>
              </a:spcAft>
              <a:buSzPts val="700"/>
              <a:buNone/>
              <a:defRPr>
                <a:solidFill>
                  <a:srgbClr val="888888"/>
                </a:solidFill>
              </a:defRPr>
            </a:lvl7pPr>
            <a:lvl8pPr lvl="7" algn="ctr">
              <a:lnSpc>
                <a:spcPct val="100000"/>
              </a:lnSpc>
              <a:spcBef>
                <a:spcPts val="800"/>
              </a:spcBef>
              <a:spcAft>
                <a:spcPts val="0"/>
              </a:spcAft>
              <a:buSzPts val="700"/>
              <a:buNone/>
              <a:defRPr>
                <a:solidFill>
                  <a:srgbClr val="888888"/>
                </a:solidFill>
              </a:defRPr>
            </a:lvl8pPr>
            <a:lvl9pPr lvl="8" algn="ctr">
              <a:lnSpc>
                <a:spcPct val="100000"/>
              </a:lnSpc>
              <a:spcBef>
                <a:spcPts val="800"/>
              </a:spcBef>
              <a:spcAft>
                <a:spcPts val="0"/>
              </a:spcAft>
              <a:buSzPts val="700"/>
              <a:buNone/>
              <a:defRPr>
                <a:solidFill>
                  <a:srgbClr val="888888"/>
                </a:solidFill>
              </a:defRPr>
            </a:lvl9pPr>
          </a:lstStyle>
          <a:p/>
        </p:txBody>
      </p:sp>
      <p:sp>
        <p:nvSpPr>
          <p:cNvPr id="36" name="Google Shape;36;p5"/>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7" name="Google Shape;37;p5"/>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8" name="Google Shape;38;p5"/>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sottotitolo">
  <p:cSld name="Titolo e sottotitolo">
    <p:spTree>
      <p:nvGrpSpPr>
        <p:cNvPr id="90" name="Shape 90"/>
        <p:cNvGrpSpPr/>
        <p:nvPr/>
      </p:nvGrpSpPr>
      <p:grpSpPr>
        <a:xfrm>
          <a:off x="0" y="0"/>
          <a:ext cx="0" cy="0"/>
          <a:chOff x="0" y="0"/>
          <a:chExt cx="0" cy="0"/>
        </a:xfrm>
      </p:grpSpPr>
      <p:sp>
        <p:nvSpPr>
          <p:cNvPr id="91" name="Google Shape;91;p14"/>
          <p:cNvSpPr txBox="1"/>
          <p:nvPr>
            <p:ph type="title"/>
          </p:nvPr>
        </p:nvSpPr>
        <p:spPr>
          <a:xfrm>
            <a:off x="508001" y="457200"/>
            <a:ext cx="6447600" cy="2552700"/>
          </a:xfrm>
          <a:prstGeom prst="rect">
            <a:avLst/>
          </a:prstGeom>
          <a:noFill/>
          <a:ln>
            <a:noFill/>
          </a:ln>
        </p:spPr>
        <p:txBody>
          <a:bodyPr anchorCtr="0" anchor="ctr" bIns="34275" lIns="68575" spcFirstLastPara="1" rIns="68575" wrap="square" tIns="34275">
            <a:normAutofit/>
          </a:bodyPr>
          <a:lstStyle>
            <a:lvl1pPr lvl="0" algn="l">
              <a:lnSpc>
                <a:spcPct val="100000"/>
              </a:lnSpc>
              <a:spcBef>
                <a:spcPts val="0"/>
              </a:spcBef>
              <a:spcAft>
                <a:spcPts val="0"/>
              </a:spcAft>
              <a:buClr>
                <a:srgbClr val="B4176D"/>
              </a:buClr>
              <a:buSzPts val="3300"/>
              <a:buFont typeface="Trebuchet MS"/>
              <a:buNone/>
              <a:defRPr b="0" sz="3300" cap="none"/>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92" name="Google Shape;92;p14"/>
          <p:cNvSpPr txBox="1"/>
          <p:nvPr>
            <p:ph idx="1" type="body"/>
          </p:nvPr>
        </p:nvSpPr>
        <p:spPr>
          <a:xfrm>
            <a:off x="508001" y="3352800"/>
            <a:ext cx="6447600" cy="1178100"/>
          </a:xfrm>
          <a:prstGeom prst="rect">
            <a:avLst/>
          </a:prstGeom>
          <a:noFill/>
          <a:ln>
            <a:noFill/>
          </a:ln>
        </p:spPr>
        <p:txBody>
          <a:bodyPr anchorCtr="0" anchor="ctr" bIns="34275" lIns="68575" spcFirstLastPara="1" rIns="68575" wrap="square" tIns="34275">
            <a:normAutofit/>
          </a:bodyPr>
          <a:lstStyle>
            <a:lvl1pPr indent="-228600" lvl="0" marL="457200" algn="l">
              <a:lnSpc>
                <a:spcPct val="100000"/>
              </a:lnSpc>
              <a:spcBef>
                <a:spcPts val="800"/>
              </a:spcBef>
              <a:spcAft>
                <a:spcPts val="0"/>
              </a:spcAft>
              <a:buSzPts val="1100"/>
              <a:buNone/>
              <a:defRPr sz="1400">
                <a:solidFill>
                  <a:srgbClr val="3F3F3F"/>
                </a:solidFill>
              </a:defRPr>
            </a:lvl1pPr>
            <a:lvl2pPr indent="-228600" lvl="1" marL="914400" algn="l">
              <a:lnSpc>
                <a:spcPct val="100000"/>
              </a:lnSpc>
              <a:spcBef>
                <a:spcPts val="800"/>
              </a:spcBef>
              <a:spcAft>
                <a:spcPts val="0"/>
              </a:spcAft>
              <a:buSzPts val="1100"/>
              <a:buNone/>
              <a:defRPr sz="1400">
                <a:solidFill>
                  <a:srgbClr val="888888"/>
                </a:solidFill>
              </a:defRPr>
            </a:lvl2pPr>
            <a:lvl3pPr indent="-228600" lvl="2" marL="1371600" algn="l">
              <a:lnSpc>
                <a:spcPct val="100000"/>
              </a:lnSpc>
              <a:spcBef>
                <a:spcPts val="800"/>
              </a:spcBef>
              <a:spcAft>
                <a:spcPts val="0"/>
              </a:spcAft>
              <a:buSzPts val="1000"/>
              <a:buNone/>
              <a:defRPr sz="1200">
                <a:solidFill>
                  <a:srgbClr val="888888"/>
                </a:solidFill>
              </a:defRPr>
            </a:lvl3pPr>
            <a:lvl4pPr indent="-228600" lvl="3" marL="1828800" algn="l">
              <a:lnSpc>
                <a:spcPct val="100000"/>
              </a:lnSpc>
              <a:spcBef>
                <a:spcPts val="800"/>
              </a:spcBef>
              <a:spcAft>
                <a:spcPts val="0"/>
              </a:spcAft>
              <a:buSzPts val="800"/>
              <a:buNone/>
              <a:defRPr sz="1100">
                <a:solidFill>
                  <a:srgbClr val="888888"/>
                </a:solidFill>
              </a:defRPr>
            </a:lvl4pPr>
            <a:lvl5pPr indent="-228600" lvl="4" marL="2286000" algn="l">
              <a:lnSpc>
                <a:spcPct val="100000"/>
              </a:lnSpc>
              <a:spcBef>
                <a:spcPts val="800"/>
              </a:spcBef>
              <a:spcAft>
                <a:spcPts val="0"/>
              </a:spcAft>
              <a:buSzPts val="800"/>
              <a:buNone/>
              <a:defRPr sz="1100">
                <a:solidFill>
                  <a:srgbClr val="888888"/>
                </a:solidFill>
              </a:defRPr>
            </a:lvl5pPr>
            <a:lvl6pPr indent="-228600" lvl="5" marL="2743200" algn="l">
              <a:lnSpc>
                <a:spcPct val="100000"/>
              </a:lnSpc>
              <a:spcBef>
                <a:spcPts val="800"/>
              </a:spcBef>
              <a:spcAft>
                <a:spcPts val="0"/>
              </a:spcAft>
              <a:buSzPts val="800"/>
              <a:buNone/>
              <a:defRPr sz="1100">
                <a:solidFill>
                  <a:srgbClr val="888888"/>
                </a:solidFill>
              </a:defRPr>
            </a:lvl6pPr>
            <a:lvl7pPr indent="-228600" lvl="6" marL="3200400" algn="l">
              <a:lnSpc>
                <a:spcPct val="100000"/>
              </a:lnSpc>
              <a:spcBef>
                <a:spcPts val="800"/>
              </a:spcBef>
              <a:spcAft>
                <a:spcPts val="0"/>
              </a:spcAft>
              <a:buSzPts val="800"/>
              <a:buNone/>
              <a:defRPr sz="1100">
                <a:solidFill>
                  <a:srgbClr val="888888"/>
                </a:solidFill>
              </a:defRPr>
            </a:lvl7pPr>
            <a:lvl8pPr indent="-228600" lvl="7" marL="3657600" algn="l">
              <a:lnSpc>
                <a:spcPct val="100000"/>
              </a:lnSpc>
              <a:spcBef>
                <a:spcPts val="800"/>
              </a:spcBef>
              <a:spcAft>
                <a:spcPts val="0"/>
              </a:spcAft>
              <a:buSzPts val="800"/>
              <a:buNone/>
              <a:defRPr sz="1100">
                <a:solidFill>
                  <a:srgbClr val="888888"/>
                </a:solidFill>
              </a:defRPr>
            </a:lvl8pPr>
            <a:lvl9pPr indent="-228600" lvl="8" marL="4114800" algn="l">
              <a:lnSpc>
                <a:spcPct val="100000"/>
              </a:lnSpc>
              <a:spcBef>
                <a:spcPts val="800"/>
              </a:spcBef>
              <a:spcAft>
                <a:spcPts val="0"/>
              </a:spcAft>
              <a:buSzPts val="800"/>
              <a:buNone/>
              <a:defRPr sz="1100">
                <a:solidFill>
                  <a:srgbClr val="888888"/>
                </a:solidFill>
              </a:defRPr>
            </a:lvl9pPr>
          </a:lstStyle>
          <a:p/>
        </p:txBody>
      </p:sp>
      <p:sp>
        <p:nvSpPr>
          <p:cNvPr id="93" name="Google Shape;93;p14"/>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94" name="Google Shape;94;p14"/>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95" name="Google Shape;95;p14"/>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azione con didascalia">
  <p:cSld name="Citazione con didascalia">
    <p:spTree>
      <p:nvGrpSpPr>
        <p:cNvPr id="96" name="Shape 96"/>
        <p:cNvGrpSpPr/>
        <p:nvPr/>
      </p:nvGrpSpPr>
      <p:grpSpPr>
        <a:xfrm>
          <a:off x="0" y="0"/>
          <a:ext cx="0" cy="0"/>
          <a:chOff x="0" y="0"/>
          <a:chExt cx="0" cy="0"/>
        </a:xfrm>
      </p:grpSpPr>
      <p:sp>
        <p:nvSpPr>
          <p:cNvPr id="97" name="Google Shape;97;p15"/>
          <p:cNvSpPr txBox="1"/>
          <p:nvPr>
            <p:ph type="title"/>
          </p:nvPr>
        </p:nvSpPr>
        <p:spPr>
          <a:xfrm>
            <a:off x="698500" y="457200"/>
            <a:ext cx="6070500" cy="2266800"/>
          </a:xfrm>
          <a:prstGeom prst="rect">
            <a:avLst/>
          </a:prstGeom>
          <a:noFill/>
          <a:ln>
            <a:noFill/>
          </a:ln>
        </p:spPr>
        <p:txBody>
          <a:bodyPr anchorCtr="0" anchor="ctr" bIns="34275" lIns="68575" spcFirstLastPara="1" rIns="68575" wrap="square" tIns="34275">
            <a:normAutofit/>
          </a:bodyPr>
          <a:lstStyle>
            <a:lvl1pPr lvl="0" algn="l">
              <a:lnSpc>
                <a:spcPct val="100000"/>
              </a:lnSpc>
              <a:spcBef>
                <a:spcPts val="0"/>
              </a:spcBef>
              <a:spcAft>
                <a:spcPts val="0"/>
              </a:spcAft>
              <a:buClr>
                <a:srgbClr val="B4176D"/>
              </a:buClr>
              <a:buSzPts val="3300"/>
              <a:buFont typeface="Trebuchet MS"/>
              <a:buNone/>
              <a:defRPr b="0" sz="3300" cap="none"/>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98" name="Google Shape;98;p15"/>
          <p:cNvSpPr txBox="1"/>
          <p:nvPr>
            <p:ph idx="1" type="body"/>
          </p:nvPr>
        </p:nvSpPr>
        <p:spPr>
          <a:xfrm>
            <a:off x="1024604" y="2724150"/>
            <a:ext cx="5418300" cy="285900"/>
          </a:xfrm>
          <a:prstGeom prst="rect">
            <a:avLst/>
          </a:prstGeom>
          <a:noFill/>
          <a:ln>
            <a:noFill/>
          </a:ln>
        </p:spPr>
        <p:txBody>
          <a:bodyPr anchorCtr="0" anchor="ctr" bIns="34275" lIns="68575" spcFirstLastPara="1" rIns="68575" wrap="square" tIns="34275">
            <a:noAutofit/>
          </a:bodyPr>
          <a:lstStyle>
            <a:lvl1pPr indent="-228600" lvl="0" marL="457200" algn="l">
              <a:lnSpc>
                <a:spcPct val="100000"/>
              </a:lnSpc>
              <a:spcBef>
                <a:spcPts val="800"/>
              </a:spcBef>
              <a:spcAft>
                <a:spcPts val="0"/>
              </a:spcAft>
              <a:buSzPts val="1000"/>
              <a:buFont typeface="Trebuchet MS"/>
              <a:buNone/>
              <a:defRPr sz="1200">
                <a:solidFill>
                  <a:srgbClr val="7F7F7F"/>
                </a:solidFill>
              </a:defRPr>
            </a:lvl1pPr>
            <a:lvl2pPr indent="-228600" lvl="1" marL="914400" algn="l">
              <a:lnSpc>
                <a:spcPct val="100000"/>
              </a:lnSpc>
              <a:spcBef>
                <a:spcPts val="800"/>
              </a:spcBef>
              <a:spcAft>
                <a:spcPts val="0"/>
              </a:spcAft>
              <a:buSzPts val="1000"/>
              <a:buFont typeface="Trebuchet MS"/>
              <a:buNone/>
              <a:defRPr/>
            </a:lvl2pPr>
            <a:lvl3pPr indent="-228600" lvl="2" marL="1371600" algn="l">
              <a:lnSpc>
                <a:spcPct val="100000"/>
              </a:lnSpc>
              <a:spcBef>
                <a:spcPts val="800"/>
              </a:spcBef>
              <a:spcAft>
                <a:spcPts val="0"/>
              </a:spcAft>
              <a:buSzPts val="800"/>
              <a:buFont typeface="Trebuchet MS"/>
              <a:buNone/>
              <a:defRPr/>
            </a:lvl3pPr>
            <a:lvl4pPr indent="-228600" lvl="3" marL="1828800" algn="l">
              <a:lnSpc>
                <a:spcPct val="100000"/>
              </a:lnSpc>
              <a:spcBef>
                <a:spcPts val="800"/>
              </a:spcBef>
              <a:spcAft>
                <a:spcPts val="0"/>
              </a:spcAft>
              <a:buSzPts val="700"/>
              <a:buFont typeface="Trebuchet MS"/>
              <a:buNone/>
              <a:defRPr/>
            </a:lvl4pPr>
            <a:lvl5pPr indent="-228600" lvl="4" marL="2286000" algn="l">
              <a:lnSpc>
                <a:spcPct val="100000"/>
              </a:lnSpc>
              <a:spcBef>
                <a:spcPts val="800"/>
              </a:spcBef>
              <a:spcAft>
                <a:spcPts val="0"/>
              </a:spcAft>
              <a:buSzPts val="700"/>
              <a:buFont typeface="Trebuchet MS"/>
              <a:buNone/>
              <a:defRPr/>
            </a:lvl5pPr>
            <a:lvl6pPr indent="-298450" lvl="5" marL="2743200" algn="l">
              <a:lnSpc>
                <a:spcPct val="100000"/>
              </a:lnSpc>
              <a:spcBef>
                <a:spcPts val="800"/>
              </a:spcBef>
              <a:spcAft>
                <a:spcPts val="0"/>
              </a:spcAft>
              <a:buSzPts val="1100"/>
              <a:buChar char="►"/>
              <a:defRPr/>
            </a:lvl6pPr>
            <a:lvl7pPr indent="-298450" lvl="6" marL="3200400" algn="l">
              <a:lnSpc>
                <a:spcPct val="100000"/>
              </a:lnSpc>
              <a:spcBef>
                <a:spcPts val="800"/>
              </a:spcBef>
              <a:spcAft>
                <a:spcPts val="0"/>
              </a:spcAft>
              <a:buSzPts val="1100"/>
              <a:buChar char="►"/>
              <a:defRPr/>
            </a:lvl7pPr>
            <a:lvl8pPr indent="-298450" lvl="7" marL="3657600" algn="l">
              <a:lnSpc>
                <a:spcPct val="100000"/>
              </a:lnSpc>
              <a:spcBef>
                <a:spcPts val="800"/>
              </a:spcBef>
              <a:spcAft>
                <a:spcPts val="0"/>
              </a:spcAft>
              <a:buSzPts val="1100"/>
              <a:buChar char="►"/>
              <a:defRPr/>
            </a:lvl8pPr>
            <a:lvl9pPr indent="-298450" lvl="8" marL="4114800" algn="l">
              <a:lnSpc>
                <a:spcPct val="100000"/>
              </a:lnSpc>
              <a:spcBef>
                <a:spcPts val="800"/>
              </a:spcBef>
              <a:spcAft>
                <a:spcPts val="0"/>
              </a:spcAft>
              <a:buSzPts val="1100"/>
              <a:buChar char="►"/>
              <a:defRPr/>
            </a:lvl9pPr>
          </a:lstStyle>
          <a:p/>
        </p:txBody>
      </p:sp>
      <p:sp>
        <p:nvSpPr>
          <p:cNvPr id="99" name="Google Shape;99;p15"/>
          <p:cNvSpPr txBox="1"/>
          <p:nvPr>
            <p:ph idx="2" type="body"/>
          </p:nvPr>
        </p:nvSpPr>
        <p:spPr>
          <a:xfrm>
            <a:off x="508001" y="3352800"/>
            <a:ext cx="6447600" cy="1178100"/>
          </a:xfrm>
          <a:prstGeom prst="rect">
            <a:avLst/>
          </a:prstGeom>
          <a:noFill/>
          <a:ln>
            <a:noFill/>
          </a:ln>
        </p:spPr>
        <p:txBody>
          <a:bodyPr anchorCtr="0" anchor="ctr" bIns="34275" lIns="68575" spcFirstLastPara="1" rIns="68575" wrap="square" tIns="34275">
            <a:normAutofit/>
          </a:bodyPr>
          <a:lstStyle>
            <a:lvl1pPr indent="-228600" lvl="0" marL="457200" algn="l">
              <a:lnSpc>
                <a:spcPct val="100000"/>
              </a:lnSpc>
              <a:spcBef>
                <a:spcPts val="800"/>
              </a:spcBef>
              <a:spcAft>
                <a:spcPts val="0"/>
              </a:spcAft>
              <a:buSzPts val="1100"/>
              <a:buNone/>
              <a:defRPr sz="1400">
                <a:solidFill>
                  <a:srgbClr val="3F3F3F"/>
                </a:solidFill>
              </a:defRPr>
            </a:lvl1pPr>
            <a:lvl2pPr indent="-228600" lvl="1" marL="914400" algn="l">
              <a:lnSpc>
                <a:spcPct val="100000"/>
              </a:lnSpc>
              <a:spcBef>
                <a:spcPts val="800"/>
              </a:spcBef>
              <a:spcAft>
                <a:spcPts val="0"/>
              </a:spcAft>
              <a:buSzPts val="1100"/>
              <a:buNone/>
              <a:defRPr sz="1400">
                <a:solidFill>
                  <a:srgbClr val="888888"/>
                </a:solidFill>
              </a:defRPr>
            </a:lvl2pPr>
            <a:lvl3pPr indent="-228600" lvl="2" marL="1371600" algn="l">
              <a:lnSpc>
                <a:spcPct val="100000"/>
              </a:lnSpc>
              <a:spcBef>
                <a:spcPts val="800"/>
              </a:spcBef>
              <a:spcAft>
                <a:spcPts val="0"/>
              </a:spcAft>
              <a:buSzPts val="1000"/>
              <a:buNone/>
              <a:defRPr sz="1200">
                <a:solidFill>
                  <a:srgbClr val="888888"/>
                </a:solidFill>
              </a:defRPr>
            </a:lvl3pPr>
            <a:lvl4pPr indent="-228600" lvl="3" marL="1828800" algn="l">
              <a:lnSpc>
                <a:spcPct val="100000"/>
              </a:lnSpc>
              <a:spcBef>
                <a:spcPts val="800"/>
              </a:spcBef>
              <a:spcAft>
                <a:spcPts val="0"/>
              </a:spcAft>
              <a:buSzPts val="800"/>
              <a:buNone/>
              <a:defRPr sz="1100">
                <a:solidFill>
                  <a:srgbClr val="888888"/>
                </a:solidFill>
              </a:defRPr>
            </a:lvl4pPr>
            <a:lvl5pPr indent="-228600" lvl="4" marL="2286000" algn="l">
              <a:lnSpc>
                <a:spcPct val="100000"/>
              </a:lnSpc>
              <a:spcBef>
                <a:spcPts val="800"/>
              </a:spcBef>
              <a:spcAft>
                <a:spcPts val="0"/>
              </a:spcAft>
              <a:buSzPts val="800"/>
              <a:buNone/>
              <a:defRPr sz="1100">
                <a:solidFill>
                  <a:srgbClr val="888888"/>
                </a:solidFill>
              </a:defRPr>
            </a:lvl5pPr>
            <a:lvl6pPr indent="-228600" lvl="5" marL="2743200" algn="l">
              <a:lnSpc>
                <a:spcPct val="100000"/>
              </a:lnSpc>
              <a:spcBef>
                <a:spcPts val="800"/>
              </a:spcBef>
              <a:spcAft>
                <a:spcPts val="0"/>
              </a:spcAft>
              <a:buSzPts val="800"/>
              <a:buNone/>
              <a:defRPr sz="1100">
                <a:solidFill>
                  <a:srgbClr val="888888"/>
                </a:solidFill>
              </a:defRPr>
            </a:lvl6pPr>
            <a:lvl7pPr indent="-228600" lvl="6" marL="3200400" algn="l">
              <a:lnSpc>
                <a:spcPct val="100000"/>
              </a:lnSpc>
              <a:spcBef>
                <a:spcPts val="800"/>
              </a:spcBef>
              <a:spcAft>
                <a:spcPts val="0"/>
              </a:spcAft>
              <a:buSzPts val="800"/>
              <a:buNone/>
              <a:defRPr sz="1100">
                <a:solidFill>
                  <a:srgbClr val="888888"/>
                </a:solidFill>
              </a:defRPr>
            </a:lvl7pPr>
            <a:lvl8pPr indent="-228600" lvl="7" marL="3657600" algn="l">
              <a:lnSpc>
                <a:spcPct val="100000"/>
              </a:lnSpc>
              <a:spcBef>
                <a:spcPts val="800"/>
              </a:spcBef>
              <a:spcAft>
                <a:spcPts val="0"/>
              </a:spcAft>
              <a:buSzPts val="800"/>
              <a:buNone/>
              <a:defRPr sz="1100">
                <a:solidFill>
                  <a:srgbClr val="888888"/>
                </a:solidFill>
              </a:defRPr>
            </a:lvl8pPr>
            <a:lvl9pPr indent="-228600" lvl="8" marL="4114800" algn="l">
              <a:lnSpc>
                <a:spcPct val="100000"/>
              </a:lnSpc>
              <a:spcBef>
                <a:spcPts val="800"/>
              </a:spcBef>
              <a:spcAft>
                <a:spcPts val="0"/>
              </a:spcAft>
              <a:buSzPts val="800"/>
              <a:buNone/>
              <a:defRPr sz="1100">
                <a:solidFill>
                  <a:srgbClr val="888888"/>
                </a:solidFill>
              </a:defRPr>
            </a:lvl9pPr>
          </a:lstStyle>
          <a:p/>
        </p:txBody>
      </p:sp>
      <p:sp>
        <p:nvSpPr>
          <p:cNvPr id="100" name="Google Shape;100;p15"/>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01" name="Google Shape;101;p15"/>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02" name="Google Shape;102;p15"/>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
        <p:nvSpPr>
          <p:cNvPr id="103" name="Google Shape;103;p15"/>
          <p:cNvSpPr txBox="1"/>
          <p:nvPr/>
        </p:nvSpPr>
        <p:spPr>
          <a:xfrm>
            <a:off x="406403" y="592783"/>
            <a:ext cx="457200" cy="438600"/>
          </a:xfrm>
          <a:prstGeom prst="rect">
            <a:avLst/>
          </a:prstGeom>
          <a:noFill/>
          <a:ln>
            <a:noFill/>
          </a:ln>
        </p:spPr>
        <p:txBody>
          <a:bodyPr anchorCtr="0" anchor="ctr" bIns="34275" lIns="68575" spcFirstLastPara="1" rIns="68575" wrap="square" tIns="34275">
            <a:noAutofit/>
          </a:bodyPr>
          <a:lstStyle/>
          <a:p>
            <a:pPr indent="0" lvl="0" marL="0" marR="0" rtl="0" algn="l">
              <a:lnSpc>
                <a:spcPct val="100000"/>
              </a:lnSpc>
              <a:spcBef>
                <a:spcPts val="0"/>
              </a:spcBef>
              <a:spcAft>
                <a:spcPts val="0"/>
              </a:spcAft>
              <a:buClr>
                <a:srgbClr val="000000"/>
              </a:buClr>
              <a:buSzPts val="6000"/>
              <a:buFont typeface="Arial"/>
              <a:buNone/>
            </a:pPr>
            <a:r>
              <a:rPr b="0" i="0" lang="it" sz="6000" u="none" cap="none" strike="noStrike">
                <a:solidFill>
                  <a:schemeClr val="accent1"/>
                </a:solidFill>
                <a:latin typeface="Arial"/>
                <a:ea typeface="Arial"/>
                <a:cs typeface="Arial"/>
                <a:sym typeface="Arial"/>
              </a:rPr>
              <a:t>“</a:t>
            </a:r>
            <a:endParaRPr b="0" i="0" sz="1100" u="none" cap="none" strike="noStrike">
              <a:solidFill>
                <a:srgbClr val="000000"/>
              </a:solidFill>
              <a:latin typeface="Arial"/>
              <a:ea typeface="Arial"/>
              <a:cs typeface="Arial"/>
              <a:sym typeface="Arial"/>
            </a:endParaRPr>
          </a:p>
        </p:txBody>
      </p:sp>
      <p:sp>
        <p:nvSpPr>
          <p:cNvPr id="104" name="Google Shape;104;p15"/>
          <p:cNvSpPr txBox="1"/>
          <p:nvPr/>
        </p:nvSpPr>
        <p:spPr>
          <a:xfrm>
            <a:off x="6669758" y="2164917"/>
            <a:ext cx="457200" cy="438600"/>
          </a:xfrm>
          <a:prstGeom prst="rect">
            <a:avLst/>
          </a:prstGeom>
          <a:noFill/>
          <a:ln>
            <a:noFill/>
          </a:ln>
        </p:spPr>
        <p:txBody>
          <a:bodyPr anchorCtr="0" anchor="ctr" bIns="34275" lIns="68575" spcFirstLastPara="1" rIns="68575" wrap="square" tIns="34275">
            <a:noAutofit/>
          </a:bodyPr>
          <a:lstStyle/>
          <a:p>
            <a:pPr indent="0" lvl="0" marL="0" marR="0" rtl="0" algn="l">
              <a:lnSpc>
                <a:spcPct val="100000"/>
              </a:lnSpc>
              <a:spcBef>
                <a:spcPts val="0"/>
              </a:spcBef>
              <a:spcAft>
                <a:spcPts val="0"/>
              </a:spcAft>
              <a:buClr>
                <a:srgbClr val="000000"/>
              </a:buClr>
              <a:buSzPts val="6000"/>
              <a:buFont typeface="Arial"/>
              <a:buNone/>
            </a:pPr>
            <a:r>
              <a:rPr b="0" i="0" lang="it" sz="6000" u="none" cap="none" strike="noStrike">
                <a:solidFill>
                  <a:schemeClr val="accent1"/>
                </a:solidFill>
                <a:latin typeface="Arial"/>
                <a:ea typeface="Arial"/>
                <a:cs typeface="Arial"/>
                <a:sym typeface="Arial"/>
              </a:rPr>
              <a:t>”</a:t>
            </a:r>
            <a:endParaRPr b="0" i="0" sz="11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cheda nome">
  <p:cSld name="Scheda nome">
    <p:spTree>
      <p:nvGrpSpPr>
        <p:cNvPr id="105" name="Shape 105"/>
        <p:cNvGrpSpPr/>
        <p:nvPr/>
      </p:nvGrpSpPr>
      <p:grpSpPr>
        <a:xfrm>
          <a:off x="0" y="0"/>
          <a:ext cx="0" cy="0"/>
          <a:chOff x="0" y="0"/>
          <a:chExt cx="0" cy="0"/>
        </a:xfrm>
      </p:grpSpPr>
      <p:sp>
        <p:nvSpPr>
          <p:cNvPr id="106" name="Google Shape;106;p16"/>
          <p:cNvSpPr txBox="1"/>
          <p:nvPr>
            <p:ph type="title"/>
          </p:nvPr>
        </p:nvSpPr>
        <p:spPr>
          <a:xfrm>
            <a:off x="508001" y="1448991"/>
            <a:ext cx="6447600" cy="1946700"/>
          </a:xfrm>
          <a:prstGeom prst="rect">
            <a:avLst/>
          </a:prstGeom>
          <a:noFill/>
          <a:ln>
            <a:noFill/>
          </a:ln>
        </p:spPr>
        <p:txBody>
          <a:bodyPr anchorCtr="0" anchor="b" bIns="34275" lIns="68575" spcFirstLastPara="1" rIns="68575" wrap="square" tIns="34275">
            <a:normAutofit/>
          </a:bodyPr>
          <a:lstStyle>
            <a:lvl1pPr lvl="0" algn="l">
              <a:lnSpc>
                <a:spcPct val="100000"/>
              </a:lnSpc>
              <a:spcBef>
                <a:spcPts val="0"/>
              </a:spcBef>
              <a:spcAft>
                <a:spcPts val="0"/>
              </a:spcAft>
              <a:buClr>
                <a:srgbClr val="B4176D"/>
              </a:buClr>
              <a:buSzPts val="3300"/>
              <a:buFont typeface="Trebuchet MS"/>
              <a:buNone/>
              <a:defRPr b="0" sz="3300" cap="none"/>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07" name="Google Shape;107;p16"/>
          <p:cNvSpPr txBox="1"/>
          <p:nvPr>
            <p:ph idx="1" type="body"/>
          </p:nvPr>
        </p:nvSpPr>
        <p:spPr>
          <a:xfrm>
            <a:off x="508001" y="3395586"/>
            <a:ext cx="6447600" cy="1135500"/>
          </a:xfrm>
          <a:prstGeom prst="rect">
            <a:avLst/>
          </a:prstGeom>
          <a:noFill/>
          <a:ln>
            <a:noFill/>
          </a:ln>
        </p:spPr>
        <p:txBody>
          <a:bodyPr anchorCtr="0" anchor="t" bIns="34275" lIns="68575" spcFirstLastPara="1" rIns="68575" wrap="square" tIns="34275">
            <a:normAutofit/>
          </a:bodyPr>
          <a:lstStyle>
            <a:lvl1pPr indent="-228600" lvl="0" marL="457200" algn="l">
              <a:lnSpc>
                <a:spcPct val="100000"/>
              </a:lnSpc>
              <a:spcBef>
                <a:spcPts val="800"/>
              </a:spcBef>
              <a:spcAft>
                <a:spcPts val="0"/>
              </a:spcAft>
              <a:buSzPts val="1100"/>
              <a:buNone/>
              <a:defRPr sz="1400">
                <a:solidFill>
                  <a:srgbClr val="3F3F3F"/>
                </a:solidFill>
              </a:defRPr>
            </a:lvl1pPr>
            <a:lvl2pPr indent="-228600" lvl="1" marL="914400" algn="l">
              <a:lnSpc>
                <a:spcPct val="100000"/>
              </a:lnSpc>
              <a:spcBef>
                <a:spcPts val="800"/>
              </a:spcBef>
              <a:spcAft>
                <a:spcPts val="0"/>
              </a:spcAft>
              <a:buSzPts val="1100"/>
              <a:buNone/>
              <a:defRPr sz="1400">
                <a:solidFill>
                  <a:srgbClr val="888888"/>
                </a:solidFill>
              </a:defRPr>
            </a:lvl2pPr>
            <a:lvl3pPr indent="-228600" lvl="2" marL="1371600" algn="l">
              <a:lnSpc>
                <a:spcPct val="100000"/>
              </a:lnSpc>
              <a:spcBef>
                <a:spcPts val="800"/>
              </a:spcBef>
              <a:spcAft>
                <a:spcPts val="0"/>
              </a:spcAft>
              <a:buSzPts val="1000"/>
              <a:buNone/>
              <a:defRPr sz="1200">
                <a:solidFill>
                  <a:srgbClr val="888888"/>
                </a:solidFill>
              </a:defRPr>
            </a:lvl3pPr>
            <a:lvl4pPr indent="-228600" lvl="3" marL="1828800" algn="l">
              <a:lnSpc>
                <a:spcPct val="100000"/>
              </a:lnSpc>
              <a:spcBef>
                <a:spcPts val="800"/>
              </a:spcBef>
              <a:spcAft>
                <a:spcPts val="0"/>
              </a:spcAft>
              <a:buSzPts val="800"/>
              <a:buNone/>
              <a:defRPr sz="1100">
                <a:solidFill>
                  <a:srgbClr val="888888"/>
                </a:solidFill>
              </a:defRPr>
            </a:lvl4pPr>
            <a:lvl5pPr indent="-228600" lvl="4" marL="2286000" algn="l">
              <a:lnSpc>
                <a:spcPct val="100000"/>
              </a:lnSpc>
              <a:spcBef>
                <a:spcPts val="800"/>
              </a:spcBef>
              <a:spcAft>
                <a:spcPts val="0"/>
              </a:spcAft>
              <a:buSzPts val="800"/>
              <a:buNone/>
              <a:defRPr sz="1100">
                <a:solidFill>
                  <a:srgbClr val="888888"/>
                </a:solidFill>
              </a:defRPr>
            </a:lvl5pPr>
            <a:lvl6pPr indent="-228600" lvl="5" marL="2743200" algn="l">
              <a:lnSpc>
                <a:spcPct val="100000"/>
              </a:lnSpc>
              <a:spcBef>
                <a:spcPts val="800"/>
              </a:spcBef>
              <a:spcAft>
                <a:spcPts val="0"/>
              </a:spcAft>
              <a:buSzPts val="800"/>
              <a:buNone/>
              <a:defRPr sz="1100">
                <a:solidFill>
                  <a:srgbClr val="888888"/>
                </a:solidFill>
              </a:defRPr>
            </a:lvl6pPr>
            <a:lvl7pPr indent="-228600" lvl="6" marL="3200400" algn="l">
              <a:lnSpc>
                <a:spcPct val="100000"/>
              </a:lnSpc>
              <a:spcBef>
                <a:spcPts val="800"/>
              </a:spcBef>
              <a:spcAft>
                <a:spcPts val="0"/>
              </a:spcAft>
              <a:buSzPts val="800"/>
              <a:buNone/>
              <a:defRPr sz="1100">
                <a:solidFill>
                  <a:srgbClr val="888888"/>
                </a:solidFill>
              </a:defRPr>
            </a:lvl7pPr>
            <a:lvl8pPr indent="-228600" lvl="7" marL="3657600" algn="l">
              <a:lnSpc>
                <a:spcPct val="100000"/>
              </a:lnSpc>
              <a:spcBef>
                <a:spcPts val="800"/>
              </a:spcBef>
              <a:spcAft>
                <a:spcPts val="0"/>
              </a:spcAft>
              <a:buSzPts val="800"/>
              <a:buNone/>
              <a:defRPr sz="1100">
                <a:solidFill>
                  <a:srgbClr val="888888"/>
                </a:solidFill>
              </a:defRPr>
            </a:lvl8pPr>
            <a:lvl9pPr indent="-228600" lvl="8" marL="4114800" algn="l">
              <a:lnSpc>
                <a:spcPct val="100000"/>
              </a:lnSpc>
              <a:spcBef>
                <a:spcPts val="800"/>
              </a:spcBef>
              <a:spcAft>
                <a:spcPts val="0"/>
              </a:spcAft>
              <a:buSzPts val="800"/>
              <a:buNone/>
              <a:defRPr sz="1100">
                <a:solidFill>
                  <a:srgbClr val="888888"/>
                </a:solidFill>
              </a:defRPr>
            </a:lvl9pPr>
          </a:lstStyle>
          <a:p/>
        </p:txBody>
      </p:sp>
      <p:sp>
        <p:nvSpPr>
          <p:cNvPr id="108" name="Google Shape;108;p16"/>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09" name="Google Shape;109;p16"/>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10" name="Google Shape;110;p16"/>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cheda nome citazione">
  <p:cSld name="Scheda nome citazione">
    <p:spTree>
      <p:nvGrpSpPr>
        <p:cNvPr id="111" name="Shape 111"/>
        <p:cNvGrpSpPr/>
        <p:nvPr/>
      </p:nvGrpSpPr>
      <p:grpSpPr>
        <a:xfrm>
          <a:off x="0" y="0"/>
          <a:ext cx="0" cy="0"/>
          <a:chOff x="0" y="0"/>
          <a:chExt cx="0" cy="0"/>
        </a:xfrm>
      </p:grpSpPr>
      <p:sp>
        <p:nvSpPr>
          <p:cNvPr id="112" name="Google Shape;112;p17"/>
          <p:cNvSpPr txBox="1"/>
          <p:nvPr>
            <p:ph type="title"/>
          </p:nvPr>
        </p:nvSpPr>
        <p:spPr>
          <a:xfrm>
            <a:off x="698500" y="457200"/>
            <a:ext cx="6070500" cy="2266800"/>
          </a:xfrm>
          <a:prstGeom prst="rect">
            <a:avLst/>
          </a:prstGeom>
          <a:noFill/>
          <a:ln>
            <a:noFill/>
          </a:ln>
        </p:spPr>
        <p:txBody>
          <a:bodyPr anchorCtr="0" anchor="ctr" bIns="34275" lIns="68575" spcFirstLastPara="1" rIns="68575" wrap="square" tIns="34275">
            <a:normAutofit/>
          </a:bodyPr>
          <a:lstStyle>
            <a:lvl1pPr lvl="0" algn="l">
              <a:lnSpc>
                <a:spcPct val="100000"/>
              </a:lnSpc>
              <a:spcBef>
                <a:spcPts val="0"/>
              </a:spcBef>
              <a:spcAft>
                <a:spcPts val="0"/>
              </a:spcAft>
              <a:buClr>
                <a:srgbClr val="B4176D"/>
              </a:buClr>
              <a:buSzPts val="3300"/>
              <a:buFont typeface="Trebuchet MS"/>
              <a:buNone/>
              <a:defRPr b="0" sz="3300" cap="none"/>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13" name="Google Shape;113;p17"/>
          <p:cNvSpPr txBox="1"/>
          <p:nvPr>
            <p:ph idx="1" type="body"/>
          </p:nvPr>
        </p:nvSpPr>
        <p:spPr>
          <a:xfrm>
            <a:off x="507999" y="3009900"/>
            <a:ext cx="6447600" cy="385800"/>
          </a:xfrm>
          <a:prstGeom prst="rect">
            <a:avLst/>
          </a:prstGeom>
          <a:noFill/>
          <a:ln>
            <a:noFill/>
          </a:ln>
        </p:spPr>
        <p:txBody>
          <a:bodyPr anchorCtr="0" anchor="b" bIns="34275" lIns="68575" spcFirstLastPara="1" rIns="68575" wrap="square" tIns="34275">
            <a:noAutofit/>
          </a:bodyPr>
          <a:lstStyle>
            <a:lvl1pPr indent="-228600" lvl="0" marL="457200" algn="l">
              <a:lnSpc>
                <a:spcPct val="100000"/>
              </a:lnSpc>
              <a:spcBef>
                <a:spcPts val="800"/>
              </a:spcBef>
              <a:spcAft>
                <a:spcPts val="0"/>
              </a:spcAft>
              <a:buSzPts val="1400"/>
              <a:buFont typeface="Trebuchet MS"/>
              <a:buNone/>
              <a:defRPr sz="1800">
                <a:solidFill>
                  <a:srgbClr val="3F3F3F"/>
                </a:solidFill>
              </a:defRPr>
            </a:lvl1pPr>
            <a:lvl2pPr indent="-228600" lvl="1" marL="914400" algn="l">
              <a:lnSpc>
                <a:spcPct val="100000"/>
              </a:lnSpc>
              <a:spcBef>
                <a:spcPts val="800"/>
              </a:spcBef>
              <a:spcAft>
                <a:spcPts val="0"/>
              </a:spcAft>
              <a:buSzPts val="1000"/>
              <a:buFont typeface="Trebuchet MS"/>
              <a:buNone/>
              <a:defRPr/>
            </a:lvl2pPr>
            <a:lvl3pPr indent="-228600" lvl="2" marL="1371600" algn="l">
              <a:lnSpc>
                <a:spcPct val="100000"/>
              </a:lnSpc>
              <a:spcBef>
                <a:spcPts val="800"/>
              </a:spcBef>
              <a:spcAft>
                <a:spcPts val="0"/>
              </a:spcAft>
              <a:buSzPts val="800"/>
              <a:buFont typeface="Trebuchet MS"/>
              <a:buNone/>
              <a:defRPr/>
            </a:lvl3pPr>
            <a:lvl4pPr indent="-228600" lvl="3" marL="1828800" algn="l">
              <a:lnSpc>
                <a:spcPct val="100000"/>
              </a:lnSpc>
              <a:spcBef>
                <a:spcPts val="800"/>
              </a:spcBef>
              <a:spcAft>
                <a:spcPts val="0"/>
              </a:spcAft>
              <a:buSzPts val="700"/>
              <a:buFont typeface="Trebuchet MS"/>
              <a:buNone/>
              <a:defRPr/>
            </a:lvl4pPr>
            <a:lvl5pPr indent="-228600" lvl="4" marL="2286000" algn="l">
              <a:lnSpc>
                <a:spcPct val="100000"/>
              </a:lnSpc>
              <a:spcBef>
                <a:spcPts val="800"/>
              </a:spcBef>
              <a:spcAft>
                <a:spcPts val="0"/>
              </a:spcAft>
              <a:buSzPts val="700"/>
              <a:buFont typeface="Trebuchet MS"/>
              <a:buNone/>
              <a:defRPr/>
            </a:lvl5pPr>
            <a:lvl6pPr indent="-298450" lvl="5" marL="2743200" algn="l">
              <a:lnSpc>
                <a:spcPct val="100000"/>
              </a:lnSpc>
              <a:spcBef>
                <a:spcPts val="800"/>
              </a:spcBef>
              <a:spcAft>
                <a:spcPts val="0"/>
              </a:spcAft>
              <a:buSzPts val="1100"/>
              <a:buChar char="►"/>
              <a:defRPr/>
            </a:lvl6pPr>
            <a:lvl7pPr indent="-298450" lvl="6" marL="3200400" algn="l">
              <a:lnSpc>
                <a:spcPct val="100000"/>
              </a:lnSpc>
              <a:spcBef>
                <a:spcPts val="800"/>
              </a:spcBef>
              <a:spcAft>
                <a:spcPts val="0"/>
              </a:spcAft>
              <a:buSzPts val="1100"/>
              <a:buChar char="►"/>
              <a:defRPr/>
            </a:lvl7pPr>
            <a:lvl8pPr indent="-298450" lvl="7" marL="3657600" algn="l">
              <a:lnSpc>
                <a:spcPct val="100000"/>
              </a:lnSpc>
              <a:spcBef>
                <a:spcPts val="800"/>
              </a:spcBef>
              <a:spcAft>
                <a:spcPts val="0"/>
              </a:spcAft>
              <a:buSzPts val="1100"/>
              <a:buChar char="►"/>
              <a:defRPr/>
            </a:lvl8pPr>
            <a:lvl9pPr indent="-298450" lvl="8" marL="4114800" algn="l">
              <a:lnSpc>
                <a:spcPct val="100000"/>
              </a:lnSpc>
              <a:spcBef>
                <a:spcPts val="800"/>
              </a:spcBef>
              <a:spcAft>
                <a:spcPts val="0"/>
              </a:spcAft>
              <a:buSzPts val="1100"/>
              <a:buChar char="►"/>
              <a:defRPr/>
            </a:lvl9pPr>
          </a:lstStyle>
          <a:p/>
        </p:txBody>
      </p:sp>
      <p:sp>
        <p:nvSpPr>
          <p:cNvPr id="114" name="Google Shape;114;p17"/>
          <p:cNvSpPr txBox="1"/>
          <p:nvPr>
            <p:ph idx="2" type="body"/>
          </p:nvPr>
        </p:nvSpPr>
        <p:spPr>
          <a:xfrm>
            <a:off x="508001" y="3395586"/>
            <a:ext cx="6447600" cy="1135500"/>
          </a:xfrm>
          <a:prstGeom prst="rect">
            <a:avLst/>
          </a:prstGeom>
          <a:noFill/>
          <a:ln>
            <a:noFill/>
          </a:ln>
        </p:spPr>
        <p:txBody>
          <a:bodyPr anchorCtr="0" anchor="t" bIns="34275" lIns="68575" spcFirstLastPara="1" rIns="68575" wrap="square" tIns="34275">
            <a:normAutofit/>
          </a:bodyPr>
          <a:lstStyle>
            <a:lvl1pPr indent="-228600" lvl="0" marL="457200" algn="l">
              <a:lnSpc>
                <a:spcPct val="100000"/>
              </a:lnSpc>
              <a:spcBef>
                <a:spcPts val="800"/>
              </a:spcBef>
              <a:spcAft>
                <a:spcPts val="0"/>
              </a:spcAft>
              <a:buSzPts val="1100"/>
              <a:buNone/>
              <a:defRPr sz="1400">
                <a:solidFill>
                  <a:srgbClr val="7F7F7F"/>
                </a:solidFill>
              </a:defRPr>
            </a:lvl1pPr>
            <a:lvl2pPr indent="-228600" lvl="1" marL="914400" algn="l">
              <a:lnSpc>
                <a:spcPct val="100000"/>
              </a:lnSpc>
              <a:spcBef>
                <a:spcPts val="800"/>
              </a:spcBef>
              <a:spcAft>
                <a:spcPts val="0"/>
              </a:spcAft>
              <a:buSzPts val="1100"/>
              <a:buNone/>
              <a:defRPr sz="1400">
                <a:solidFill>
                  <a:srgbClr val="888888"/>
                </a:solidFill>
              </a:defRPr>
            </a:lvl2pPr>
            <a:lvl3pPr indent="-228600" lvl="2" marL="1371600" algn="l">
              <a:lnSpc>
                <a:spcPct val="100000"/>
              </a:lnSpc>
              <a:spcBef>
                <a:spcPts val="800"/>
              </a:spcBef>
              <a:spcAft>
                <a:spcPts val="0"/>
              </a:spcAft>
              <a:buSzPts val="1000"/>
              <a:buNone/>
              <a:defRPr sz="1200">
                <a:solidFill>
                  <a:srgbClr val="888888"/>
                </a:solidFill>
              </a:defRPr>
            </a:lvl3pPr>
            <a:lvl4pPr indent="-228600" lvl="3" marL="1828800" algn="l">
              <a:lnSpc>
                <a:spcPct val="100000"/>
              </a:lnSpc>
              <a:spcBef>
                <a:spcPts val="800"/>
              </a:spcBef>
              <a:spcAft>
                <a:spcPts val="0"/>
              </a:spcAft>
              <a:buSzPts val="800"/>
              <a:buNone/>
              <a:defRPr sz="1100">
                <a:solidFill>
                  <a:srgbClr val="888888"/>
                </a:solidFill>
              </a:defRPr>
            </a:lvl4pPr>
            <a:lvl5pPr indent="-228600" lvl="4" marL="2286000" algn="l">
              <a:lnSpc>
                <a:spcPct val="100000"/>
              </a:lnSpc>
              <a:spcBef>
                <a:spcPts val="800"/>
              </a:spcBef>
              <a:spcAft>
                <a:spcPts val="0"/>
              </a:spcAft>
              <a:buSzPts val="800"/>
              <a:buNone/>
              <a:defRPr sz="1100">
                <a:solidFill>
                  <a:srgbClr val="888888"/>
                </a:solidFill>
              </a:defRPr>
            </a:lvl5pPr>
            <a:lvl6pPr indent="-228600" lvl="5" marL="2743200" algn="l">
              <a:lnSpc>
                <a:spcPct val="100000"/>
              </a:lnSpc>
              <a:spcBef>
                <a:spcPts val="800"/>
              </a:spcBef>
              <a:spcAft>
                <a:spcPts val="0"/>
              </a:spcAft>
              <a:buSzPts val="800"/>
              <a:buNone/>
              <a:defRPr sz="1100">
                <a:solidFill>
                  <a:srgbClr val="888888"/>
                </a:solidFill>
              </a:defRPr>
            </a:lvl6pPr>
            <a:lvl7pPr indent="-228600" lvl="6" marL="3200400" algn="l">
              <a:lnSpc>
                <a:spcPct val="100000"/>
              </a:lnSpc>
              <a:spcBef>
                <a:spcPts val="800"/>
              </a:spcBef>
              <a:spcAft>
                <a:spcPts val="0"/>
              </a:spcAft>
              <a:buSzPts val="800"/>
              <a:buNone/>
              <a:defRPr sz="1100">
                <a:solidFill>
                  <a:srgbClr val="888888"/>
                </a:solidFill>
              </a:defRPr>
            </a:lvl7pPr>
            <a:lvl8pPr indent="-228600" lvl="7" marL="3657600" algn="l">
              <a:lnSpc>
                <a:spcPct val="100000"/>
              </a:lnSpc>
              <a:spcBef>
                <a:spcPts val="800"/>
              </a:spcBef>
              <a:spcAft>
                <a:spcPts val="0"/>
              </a:spcAft>
              <a:buSzPts val="800"/>
              <a:buNone/>
              <a:defRPr sz="1100">
                <a:solidFill>
                  <a:srgbClr val="888888"/>
                </a:solidFill>
              </a:defRPr>
            </a:lvl8pPr>
            <a:lvl9pPr indent="-228600" lvl="8" marL="4114800" algn="l">
              <a:lnSpc>
                <a:spcPct val="100000"/>
              </a:lnSpc>
              <a:spcBef>
                <a:spcPts val="800"/>
              </a:spcBef>
              <a:spcAft>
                <a:spcPts val="0"/>
              </a:spcAft>
              <a:buSzPts val="800"/>
              <a:buNone/>
              <a:defRPr sz="1100">
                <a:solidFill>
                  <a:srgbClr val="888888"/>
                </a:solidFill>
              </a:defRPr>
            </a:lvl9pPr>
          </a:lstStyle>
          <a:p/>
        </p:txBody>
      </p:sp>
      <p:sp>
        <p:nvSpPr>
          <p:cNvPr id="115" name="Google Shape;115;p17"/>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16" name="Google Shape;116;p17"/>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17" name="Google Shape;117;p17"/>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
        <p:nvSpPr>
          <p:cNvPr id="118" name="Google Shape;118;p17"/>
          <p:cNvSpPr txBox="1"/>
          <p:nvPr/>
        </p:nvSpPr>
        <p:spPr>
          <a:xfrm>
            <a:off x="406403" y="592783"/>
            <a:ext cx="457200" cy="438600"/>
          </a:xfrm>
          <a:prstGeom prst="rect">
            <a:avLst/>
          </a:prstGeom>
          <a:noFill/>
          <a:ln>
            <a:noFill/>
          </a:ln>
        </p:spPr>
        <p:txBody>
          <a:bodyPr anchorCtr="0" anchor="ctr" bIns="34275" lIns="68575" spcFirstLastPara="1" rIns="68575" wrap="square" tIns="34275">
            <a:noAutofit/>
          </a:bodyPr>
          <a:lstStyle/>
          <a:p>
            <a:pPr indent="0" lvl="0" marL="0" marR="0" rtl="0" algn="l">
              <a:lnSpc>
                <a:spcPct val="100000"/>
              </a:lnSpc>
              <a:spcBef>
                <a:spcPts val="0"/>
              </a:spcBef>
              <a:spcAft>
                <a:spcPts val="0"/>
              </a:spcAft>
              <a:buClr>
                <a:srgbClr val="000000"/>
              </a:buClr>
              <a:buSzPts val="6000"/>
              <a:buFont typeface="Arial"/>
              <a:buNone/>
            </a:pPr>
            <a:r>
              <a:rPr b="0" i="0" lang="it" sz="6000" u="none" cap="none" strike="noStrike">
                <a:solidFill>
                  <a:schemeClr val="accent1"/>
                </a:solidFill>
                <a:latin typeface="Arial"/>
                <a:ea typeface="Arial"/>
                <a:cs typeface="Arial"/>
                <a:sym typeface="Arial"/>
              </a:rPr>
              <a:t>“</a:t>
            </a:r>
            <a:endParaRPr b="0" i="0" sz="1100" u="none" cap="none" strike="noStrike">
              <a:solidFill>
                <a:srgbClr val="000000"/>
              </a:solidFill>
              <a:latin typeface="Arial"/>
              <a:ea typeface="Arial"/>
              <a:cs typeface="Arial"/>
              <a:sym typeface="Arial"/>
            </a:endParaRPr>
          </a:p>
        </p:txBody>
      </p:sp>
      <p:sp>
        <p:nvSpPr>
          <p:cNvPr id="119" name="Google Shape;119;p17"/>
          <p:cNvSpPr txBox="1"/>
          <p:nvPr/>
        </p:nvSpPr>
        <p:spPr>
          <a:xfrm>
            <a:off x="6669758" y="2164917"/>
            <a:ext cx="457200" cy="438600"/>
          </a:xfrm>
          <a:prstGeom prst="rect">
            <a:avLst/>
          </a:prstGeom>
          <a:noFill/>
          <a:ln>
            <a:noFill/>
          </a:ln>
        </p:spPr>
        <p:txBody>
          <a:bodyPr anchorCtr="0" anchor="ctr" bIns="34275" lIns="68575" spcFirstLastPara="1" rIns="68575" wrap="square" tIns="34275">
            <a:noAutofit/>
          </a:bodyPr>
          <a:lstStyle/>
          <a:p>
            <a:pPr indent="0" lvl="0" marL="0" marR="0" rtl="0" algn="l">
              <a:lnSpc>
                <a:spcPct val="100000"/>
              </a:lnSpc>
              <a:spcBef>
                <a:spcPts val="0"/>
              </a:spcBef>
              <a:spcAft>
                <a:spcPts val="0"/>
              </a:spcAft>
              <a:buClr>
                <a:srgbClr val="000000"/>
              </a:buClr>
              <a:buSzPts val="6000"/>
              <a:buFont typeface="Arial"/>
              <a:buNone/>
            </a:pPr>
            <a:r>
              <a:rPr b="0" i="0" lang="it" sz="6000" u="none" cap="none" strike="noStrike">
                <a:solidFill>
                  <a:schemeClr val="accent1"/>
                </a:solidFill>
                <a:latin typeface="Arial"/>
                <a:ea typeface="Arial"/>
                <a:cs typeface="Arial"/>
                <a:sym typeface="Arial"/>
              </a:rPr>
              <a:t>”</a:t>
            </a:r>
            <a:endParaRPr b="0" i="0" sz="11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o o falso">
  <p:cSld name="Vero o falso">
    <p:spTree>
      <p:nvGrpSpPr>
        <p:cNvPr id="120" name="Shape 120"/>
        <p:cNvGrpSpPr/>
        <p:nvPr/>
      </p:nvGrpSpPr>
      <p:grpSpPr>
        <a:xfrm>
          <a:off x="0" y="0"/>
          <a:ext cx="0" cy="0"/>
          <a:chOff x="0" y="0"/>
          <a:chExt cx="0" cy="0"/>
        </a:xfrm>
      </p:grpSpPr>
      <p:sp>
        <p:nvSpPr>
          <p:cNvPr id="121" name="Google Shape;121;p18"/>
          <p:cNvSpPr txBox="1"/>
          <p:nvPr>
            <p:ph type="title"/>
          </p:nvPr>
        </p:nvSpPr>
        <p:spPr>
          <a:xfrm>
            <a:off x="514349" y="457200"/>
            <a:ext cx="6441300" cy="2266800"/>
          </a:xfrm>
          <a:prstGeom prst="rect">
            <a:avLst/>
          </a:prstGeom>
          <a:noFill/>
          <a:ln>
            <a:noFill/>
          </a:ln>
        </p:spPr>
        <p:txBody>
          <a:bodyPr anchorCtr="0" anchor="ctr" bIns="34275" lIns="68575" spcFirstLastPara="1" rIns="68575" wrap="square" tIns="34275">
            <a:normAutofit/>
          </a:bodyPr>
          <a:lstStyle>
            <a:lvl1pPr lvl="0" algn="l">
              <a:lnSpc>
                <a:spcPct val="100000"/>
              </a:lnSpc>
              <a:spcBef>
                <a:spcPts val="0"/>
              </a:spcBef>
              <a:spcAft>
                <a:spcPts val="0"/>
              </a:spcAft>
              <a:buClr>
                <a:srgbClr val="B4176D"/>
              </a:buClr>
              <a:buSzPts val="3300"/>
              <a:buFont typeface="Trebuchet MS"/>
              <a:buNone/>
              <a:defRPr b="0" sz="3300" cap="none"/>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2" name="Google Shape;122;p18"/>
          <p:cNvSpPr txBox="1"/>
          <p:nvPr>
            <p:ph idx="1" type="body"/>
          </p:nvPr>
        </p:nvSpPr>
        <p:spPr>
          <a:xfrm>
            <a:off x="507999" y="3009900"/>
            <a:ext cx="6447600" cy="385800"/>
          </a:xfrm>
          <a:prstGeom prst="rect">
            <a:avLst/>
          </a:prstGeom>
          <a:noFill/>
          <a:ln>
            <a:noFill/>
          </a:ln>
        </p:spPr>
        <p:txBody>
          <a:bodyPr anchorCtr="0" anchor="b" bIns="34275" lIns="68575" spcFirstLastPara="1" rIns="68575" wrap="square" tIns="34275">
            <a:noAutofit/>
          </a:bodyPr>
          <a:lstStyle>
            <a:lvl1pPr indent="-228600" lvl="0" marL="457200" algn="l">
              <a:lnSpc>
                <a:spcPct val="100000"/>
              </a:lnSpc>
              <a:spcBef>
                <a:spcPts val="800"/>
              </a:spcBef>
              <a:spcAft>
                <a:spcPts val="0"/>
              </a:spcAft>
              <a:buSzPts val="1400"/>
              <a:buFont typeface="Trebuchet MS"/>
              <a:buNone/>
              <a:defRPr sz="1800">
                <a:solidFill>
                  <a:schemeClr val="accent1"/>
                </a:solidFill>
              </a:defRPr>
            </a:lvl1pPr>
            <a:lvl2pPr indent="-228600" lvl="1" marL="914400" algn="l">
              <a:lnSpc>
                <a:spcPct val="100000"/>
              </a:lnSpc>
              <a:spcBef>
                <a:spcPts val="800"/>
              </a:spcBef>
              <a:spcAft>
                <a:spcPts val="0"/>
              </a:spcAft>
              <a:buSzPts val="1000"/>
              <a:buFont typeface="Trebuchet MS"/>
              <a:buNone/>
              <a:defRPr/>
            </a:lvl2pPr>
            <a:lvl3pPr indent="-228600" lvl="2" marL="1371600" algn="l">
              <a:lnSpc>
                <a:spcPct val="100000"/>
              </a:lnSpc>
              <a:spcBef>
                <a:spcPts val="800"/>
              </a:spcBef>
              <a:spcAft>
                <a:spcPts val="0"/>
              </a:spcAft>
              <a:buSzPts val="800"/>
              <a:buFont typeface="Trebuchet MS"/>
              <a:buNone/>
              <a:defRPr/>
            </a:lvl3pPr>
            <a:lvl4pPr indent="-228600" lvl="3" marL="1828800" algn="l">
              <a:lnSpc>
                <a:spcPct val="100000"/>
              </a:lnSpc>
              <a:spcBef>
                <a:spcPts val="800"/>
              </a:spcBef>
              <a:spcAft>
                <a:spcPts val="0"/>
              </a:spcAft>
              <a:buSzPts val="700"/>
              <a:buFont typeface="Trebuchet MS"/>
              <a:buNone/>
              <a:defRPr/>
            </a:lvl4pPr>
            <a:lvl5pPr indent="-228600" lvl="4" marL="2286000" algn="l">
              <a:lnSpc>
                <a:spcPct val="100000"/>
              </a:lnSpc>
              <a:spcBef>
                <a:spcPts val="800"/>
              </a:spcBef>
              <a:spcAft>
                <a:spcPts val="0"/>
              </a:spcAft>
              <a:buSzPts val="700"/>
              <a:buFont typeface="Trebuchet MS"/>
              <a:buNone/>
              <a:defRPr/>
            </a:lvl5pPr>
            <a:lvl6pPr indent="-298450" lvl="5" marL="2743200" algn="l">
              <a:lnSpc>
                <a:spcPct val="100000"/>
              </a:lnSpc>
              <a:spcBef>
                <a:spcPts val="800"/>
              </a:spcBef>
              <a:spcAft>
                <a:spcPts val="0"/>
              </a:spcAft>
              <a:buSzPts val="1100"/>
              <a:buChar char="►"/>
              <a:defRPr/>
            </a:lvl6pPr>
            <a:lvl7pPr indent="-298450" lvl="6" marL="3200400" algn="l">
              <a:lnSpc>
                <a:spcPct val="100000"/>
              </a:lnSpc>
              <a:spcBef>
                <a:spcPts val="800"/>
              </a:spcBef>
              <a:spcAft>
                <a:spcPts val="0"/>
              </a:spcAft>
              <a:buSzPts val="1100"/>
              <a:buChar char="►"/>
              <a:defRPr/>
            </a:lvl7pPr>
            <a:lvl8pPr indent="-298450" lvl="7" marL="3657600" algn="l">
              <a:lnSpc>
                <a:spcPct val="100000"/>
              </a:lnSpc>
              <a:spcBef>
                <a:spcPts val="800"/>
              </a:spcBef>
              <a:spcAft>
                <a:spcPts val="0"/>
              </a:spcAft>
              <a:buSzPts val="1100"/>
              <a:buChar char="►"/>
              <a:defRPr/>
            </a:lvl8pPr>
            <a:lvl9pPr indent="-298450" lvl="8" marL="4114800" algn="l">
              <a:lnSpc>
                <a:spcPct val="100000"/>
              </a:lnSpc>
              <a:spcBef>
                <a:spcPts val="800"/>
              </a:spcBef>
              <a:spcAft>
                <a:spcPts val="0"/>
              </a:spcAft>
              <a:buSzPts val="1100"/>
              <a:buChar char="►"/>
              <a:defRPr/>
            </a:lvl9pPr>
          </a:lstStyle>
          <a:p/>
        </p:txBody>
      </p:sp>
      <p:sp>
        <p:nvSpPr>
          <p:cNvPr id="123" name="Google Shape;123;p18"/>
          <p:cNvSpPr txBox="1"/>
          <p:nvPr>
            <p:ph idx="2" type="body"/>
          </p:nvPr>
        </p:nvSpPr>
        <p:spPr>
          <a:xfrm>
            <a:off x="508001" y="3395586"/>
            <a:ext cx="6447600" cy="1135500"/>
          </a:xfrm>
          <a:prstGeom prst="rect">
            <a:avLst/>
          </a:prstGeom>
          <a:noFill/>
          <a:ln>
            <a:noFill/>
          </a:ln>
        </p:spPr>
        <p:txBody>
          <a:bodyPr anchorCtr="0" anchor="t" bIns="34275" lIns="68575" spcFirstLastPara="1" rIns="68575" wrap="square" tIns="34275">
            <a:normAutofit/>
          </a:bodyPr>
          <a:lstStyle>
            <a:lvl1pPr indent="-228600" lvl="0" marL="457200" algn="l">
              <a:lnSpc>
                <a:spcPct val="100000"/>
              </a:lnSpc>
              <a:spcBef>
                <a:spcPts val="800"/>
              </a:spcBef>
              <a:spcAft>
                <a:spcPts val="0"/>
              </a:spcAft>
              <a:buSzPts val="1100"/>
              <a:buNone/>
              <a:defRPr sz="1400">
                <a:solidFill>
                  <a:srgbClr val="7F7F7F"/>
                </a:solidFill>
              </a:defRPr>
            </a:lvl1pPr>
            <a:lvl2pPr indent="-228600" lvl="1" marL="914400" algn="l">
              <a:lnSpc>
                <a:spcPct val="100000"/>
              </a:lnSpc>
              <a:spcBef>
                <a:spcPts val="800"/>
              </a:spcBef>
              <a:spcAft>
                <a:spcPts val="0"/>
              </a:spcAft>
              <a:buSzPts val="1100"/>
              <a:buNone/>
              <a:defRPr sz="1400">
                <a:solidFill>
                  <a:srgbClr val="888888"/>
                </a:solidFill>
              </a:defRPr>
            </a:lvl2pPr>
            <a:lvl3pPr indent="-228600" lvl="2" marL="1371600" algn="l">
              <a:lnSpc>
                <a:spcPct val="100000"/>
              </a:lnSpc>
              <a:spcBef>
                <a:spcPts val="800"/>
              </a:spcBef>
              <a:spcAft>
                <a:spcPts val="0"/>
              </a:spcAft>
              <a:buSzPts val="1000"/>
              <a:buNone/>
              <a:defRPr sz="1200">
                <a:solidFill>
                  <a:srgbClr val="888888"/>
                </a:solidFill>
              </a:defRPr>
            </a:lvl3pPr>
            <a:lvl4pPr indent="-228600" lvl="3" marL="1828800" algn="l">
              <a:lnSpc>
                <a:spcPct val="100000"/>
              </a:lnSpc>
              <a:spcBef>
                <a:spcPts val="800"/>
              </a:spcBef>
              <a:spcAft>
                <a:spcPts val="0"/>
              </a:spcAft>
              <a:buSzPts val="800"/>
              <a:buNone/>
              <a:defRPr sz="1100">
                <a:solidFill>
                  <a:srgbClr val="888888"/>
                </a:solidFill>
              </a:defRPr>
            </a:lvl4pPr>
            <a:lvl5pPr indent="-228600" lvl="4" marL="2286000" algn="l">
              <a:lnSpc>
                <a:spcPct val="100000"/>
              </a:lnSpc>
              <a:spcBef>
                <a:spcPts val="800"/>
              </a:spcBef>
              <a:spcAft>
                <a:spcPts val="0"/>
              </a:spcAft>
              <a:buSzPts val="800"/>
              <a:buNone/>
              <a:defRPr sz="1100">
                <a:solidFill>
                  <a:srgbClr val="888888"/>
                </a:solidFill>
              </a:defRPr>
            </a:lvl5pPr>
            <a:lvl6pPr indent="-228600" lvl="5" marL="2743200" algn="l">
              <a:lnSpc>
                <a:spcPct val="100000"/>
              </a:lnSpc>
              <a:spcBef>
                <a:spcPts val="800"/>
              </a:spcBef>
              <a:spcAft>
                <a:spcPts val="0"/>
              </a:spcAft>
              <a:buSzPts val="800"/>
              <a:buNone/>
              <a:defRPr sz="1100">
                <a:solidFill>
                  <a:srgbClr val="888888"/>
                </a:solidFill>
              </a:defRPr>
            </a:lvl6pPr>
            <a:lvl7pPr indent="-228600" lvl="6" marL="3200400" algn="l">
              <a:lnSpc>
                <a:spcPct val="100000"/>
              </a:lnSpc>
              <a:spcBef>
                <a:spcPts val="800"/>
              </a:spcBef>
              <a:spcAft>
                <a:spcPts val="0"/>
              </a:spcAft>
              <a:buSzPts val="800"/>
              <a:buNone/>
              <a:defRPr sz="1100">
                <a:solidFill>
                  <a:srgbClr val="888888"/>
                </a:solidFill>
              </a:defRPr>
            </a:lvl7pPr>
            <a:lvl8pPr indent="-228600" lvl="7" marL="3657600" algn="l">
              <a:lnSpc>
                <a:spcPct val="100000"/>
              </a:lnSpc>
              <a:spcBef>
                <a:spcPts val="800"/>
              </a:spcBef>
              <a:spcAft>
                <a:spcPts val="0"/>
              </a:spcAft>
              <a:buSzPts val="800"/>
              <a:buNone/>
              <a:defRPr sz="1100">
                <a:solidFill>
                  <a:srgbClr val="888888"/>
                </a:solidFill>
              </a:defRPr>
            </a:lvl8pPr>
            <a:lvl9pPr indent="-228600" lvl="8" marL="4114800" algn="l">
              <a:lnSpc>
                <a:spcPct val="100000"/>
              </a:lnSpc>
              <a:spcBef>
                <a:spcPts val="800"/>
              </a:spcBef>
              <a:spcAft>
                <a:spcPts val="0"/>
              </a:spcAft>
              <a:buSzPts val="800"/>
              <a:buNone/>
              <a:defRPr sz="1100">
                <a:solidFill>
                  <a:srgbClr val="888888"/>
                </a:solidFill>
              </a:defRPr>
            </a:lvl9pPr>
          </a:lstStyle>
          <a:p/>
        </p:txBody>
      </p:sp>
      <p:sp>
        <p:nvSpPr>
          <p:cNvPr id="124" name="Google Shape;124;p18"/>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5" name="Google Shape;125;p18"/>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6" name="Google Shape;126;p18"/>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type="vertTx">
  <p:cSld name="VERTICAL_TEXT">
    <p:spTree>
      <p:nvGrpSpPr>
        <p:cNvPr id="127" name="Shape 127"/>
        <p:cNvGrpSpPr/>
        <p:nvPr/>
      </p:nvGrpSpPr>
      <p:grpSpPr>
        <a:xfrm>
          <a:off x="0" y="0"/>
          <a:ext cx="0" cy="0"/>
          <a:chOff x="0" y="0"/>
          <a:chExt cx="0" cy="0"/>
        </a:xfrm>
      </p:grpSpPr>
      <p:sp>
        <p:nvSpPr>
          <p:cNvPr id="128" name="Google Shape;128;p19"/>
          <p:cNvSpPr txBox="1"/>
          <p:nvPr>
            <p:ph type="title"/>
          </p:nvPr>
        </p:nvSpPr>
        <p:spPr>
          <a:xfrm>
            <a:off x="508000" y="457200"/>
            <a:ext cx="6447600" cy="990600"/>
          </a:xfrm>
          <a:prstGeom prst="rect">
            <a:avLst/>
          </a:prstGeom>
          <a:noFill/>
          <a:ln>
            <a:noFill/>
          </a:ln>
        </p:spPr>
        <p:txBody>
          <a:bodyPr anchorCtr="0" anchor="t" bIns="34275" lIns="68575" spcFirstLastPara="1" rIns="68575" wrap="square" tIns="34275">
            <a:normAutofit/>
          </a:bodyPr>
          <a:lstStyle>
            <a:lvl1pPr lvl="0" algn="l">
              <a:lnSpc>
                <a:spcPct val="100000"/>
              </a:lnSpc>
              <a:spcBef>
                <a:spcPts val="0"/>
              </a:spcBef>
              <a:spcAft>
                <a:spcPts val="0"/>
              </a:spcAft>
              <a:buClr>
                <a:srgbClr val="B4176D"/>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9" name="Google Shape;129;p19"/>
          <p:cNvSpPr txBox="1"/>
          <p:nvPr>
            <p:ph idx="1" type="body"/>
          </p:nvPr>
        </p:nvSpPr>
        <p:spPr>
          <a:xfrm rot="5400000">
            <a:off x="2276402" y="-148058"/>
            <a:ext cx="2910600" cy="6447600"/>
          </a:xfrm>
          <a:prstGeom prst="rect">
            <a:avLst/>
          </a:prstGeom>
          <a:noFill/>
          <a:ln>
            <a:noFill/>
          </a:ln>
        </p:spPr>
        <p:txBody>
          <a:bodyPr anchorCtr="0" anchor="t" bIns="34275" lIns="68575" spcFirstLastPara="1" rIns="68575" wrap="square" tIns="34275">
            <a:normAutofit/>
          </a:bodyPr>
          <a:lstStyle>
            <a:lvl1pPr indent="-298450" lvl="0" marL="457200" algn="l">
              <a:lnSpc>
                <a:spcPct val="100000"/>
              </a:lnSpc>
              <a:spcBef>
                <a:spcPts val="800"/>
              </a:spcBef>
              <a:spcAft>
                <a:spcPts val="0"/>
              </a:spcAft>
              <a:buSzPts val="1100"/>
              <a:buChar char="►"/>
              <a:defRPr/>
            </a:lvl1pPr>
            <a:lvl2pPr indent="-298450" lvl="1" marL="914400" algn="l">
              <a:lnSpc>
                <a:spcPct val="100000"/>
              </a:lnSpc>
              <a:spcBef>
                <a:spcPts val="800"/>
              </a:spcBef>
              <a:spcAft>
                <a:spcPts val="0"/>
              </a:spcAft>
              <a:buSzPts val="1100"/>
              <a:buChar char="►"/>
              <a:defRPr/>
            </a:lvl2pPr>
            <a:lvl3pPr indent="-298450" lvl="2" marL="1371600" algn="l">
              <a:lnSpc>
                <a:spcPct val="100000"/>
              </a:lnSpc>
              <a:spcBef>
                <a:spcPts val="800"/>
              </a:spcBef>
              <a:spcAft>
                <a:spcPts val="0"/>
              </a:spcAft>
              <a:buSzPts val="1100"/>
              <a:buChar char="►"/>
              <a:defRPr/>
            </a:lvl3pPr>
            <a:lvl4pPr indent="-298450" lvl="3" marL="1828800" algn="l">
              <a:lnSpc>
                <a:spcPct val="100000"/>
              </a:lnSpc>
              <a:spcBef>
                <a:spcPts val="800"/>
              </a:spcBef>
              <a:spcAft>
                <a:spcPts val="0"/>
              </a:spcAft>
              <a:buSzPts val="1100"/>
              <a:buChar char="►"/>
              <a:defRPr/>
            </a:lvl4pPr>
            <a:lvl5pPr indent="-298450" lvl="4" marL="2286000" algn="l">
              <a:lnSpc>
                <a:spcPct val="100000"/>
              </a:lnSpc>
              <a:spcBef>
                <a:spcPts val="800"/>
              </a:spcBef>
              <a:spcAft>
                <a:spcPts val="0"/>
              </a:spcAft>
              <a:buSzPts val="1100"/>
              <a:buChar char="►"/>
              <a:defRPr/>
            </a:lvl5pPr>
            <a:lvl6pPr indent="-298450" lvl="5" marL="2743200" algn="l">
              <a:lnSpc>
                <a:spcPct val="100000"/>
              </a:lnSpc>
              <a:spcBef>
                <a:spcPts val="800"/>
              </a:spcBef>
              <a:spcAft>
                <a:spcPts val="0"/>
              </a:spcAft>
              <a:buSzPts val="1100"/>
              <a:buChar char="►"/>
              <a:defRPr/>
            </a:lvl6pPr>
            <a:lvl7pPr indent="-298450" lvl="6" marL="3200400" algn="l">
              <a:lnSpc>
                <a:spcPct val="100000"/>
              </a:lnSpc>
              <a:spcBef>
                <a:spcPts val="800"/>
              </a:spcBef>
              <a:spcAft>
                <a:spcPts val="0"/>
              </a:spcAft>
              <a:buSzPts val="1100"/>
              <a:buChar char="►"/>
              <a:defRPr/>
            </a:lvl7pPr>
            <a:lvl8pPr indent="-298450" lvl="7" marL="3657600" algn="l">
              <a:lnSpc>
                <a:spcPct val="100000"/>
              </a:lnSpc>
              <a:spcBef>
                <a:spcPts val="800"/>
              </a:spcBef>
              <a:spcAft>
                <a:spcPts val="0"/>
              </a:spcAft>
              <a:buSzPts val="1100"/>
              <a:buChar char="►"/>
              <a:defRPr/>
            </a:lvl8pPr>
            <a:lvl9pPr indent="-298450" lvl="8" marL="4114800" algn="l">
              <a:lnSpc>
                <a:spcPct val="100000"/>
              </a:lnSpc>
              <a:spcBef>
                <a:spcPts val="800"/>
              </a:spcBef>
              <a:spcAft>
                <a:spcPts val="0"/>
              </a:spcAft>
              <a:buSzPts val="1100"/>
              <a:buChar char="►"/>
              <a:defRPr/>
            </a:lvl9pPr>
          </a:lstStyle>
          <a:p/>
        </p:txBody>
      </p:sp>
      <p:sp>
        <p:nvSpPr>
          <p:cNvPr id="130" name="Google Shape;130;p19"/>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1" name="Google Shape;131;p19"/>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2" name="Google Shape;132;p19"/>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testo verticale" type="vertTitleAndTx">
  <p:cSld name="VERTICAL_TITLE_AND_VERTICAL_TEXT">
    <p:spTree>
      <p:nvGrpSpPr>
        <p:cNvPr id="133" name="Shape 133"/>
        <p:cNvGrpSpPr/>
        <p:nvPr/>
      </p:nvGrpSpPr>
      <p:grpSpPr>
        <a:xfrm>
          <a:off x="0" y="0"/>
          <a:ext cx="0" cy="0"/>
          <a:chOff x="0" y="0"/>
          <a:chExt cx="0" cy="0"/>
        </a:xfrm>
      </p:grpSpPr>
      <p:sp>
        <p:nvSpPr>
          <p:cNvPr id="134" name="Google Shape;134;p20"/>
          <p:cNvSpPr txBox="1"/>
          <p:nvPr>
            <p:ph type="title"/>
          </p:nvPr>
        </p:nvSpPr>
        <p:spPr>
          <a:xfrm rot="5400000">
            <a:off x="4495662" y="1937249"/>
            <a:ext cx="3938700" cy="978600"/>
          </a:xfrm>
          <a:prstGeom prst="rect">
            <a:avLst/>
          </a:prstGeom>
          <a:noFill/>
          <a:ln>
            <a:noFill/>
          </a:ln>
        </p:spPr>
        <p:txBody>
          <a:bodyPr anchorCtr="0" anchor="ctr" bIns="34275" lIns="68575" spcFirstLastPara="1" rIns="68575" wrap="square" tIns="34275">
            <a:normAutofit/>
          </a:bodyPr>
          <a:lstStyle>
            <a:lvl1pPr lvl="0" algn="l">
              <a:lnSpc>
                <a:spcPct val="100000"/>
              </a:lnSpc>
              <a:spcBef>
                <a:spcPts val="0"/>
              </a:spcBef>
              <a:spcAft>
                <a:spcPts val="0"/>
              </a:spcAft>
              <a:buClr>
                <a:srgbClr val="B4176D"/>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5" name="Google Shape;135;p20"/>
          <p:cNvSpPr txBox="1"/>
          <p:nvPr>
            <p:ph idx="1" type="body"/>
          </p:nvPr>
        </p:nvSpPr>
        <p:spPr>
          <a:xfrm rot="5400000">
            <a:off x="1186264" y="-220950"/>
            <a:ext cx="3938700" cy="5295000"/>
          </a:xfrm>
          <a:prstGeom prst="rect">
            <a:avLst/>
          </a:prstGeom>
          <a:noFill/>
          <a:ln>
            <a:noFill/>
          </a:ln>
        </p:spPr>
        <p:txBody>
          <a:bodyPr anchorCtr="0" anchor="t" bIns="34275" lIns="68575" spcFirstLastPara="1" rIns="68575" wrap="square" tIns="34275">
            <a:normAutofit/>
          </a:bodyPr>
          <a:lstStyle>
            <a:lvl1pPr indent="-298450" lvl="0" marL="457200" algn="l">
              <a:lnSpc>
                <a:spcPct val="100000"/>
              </a:lnSpc>
              <a:spcBef>
                <a:spcPts val="800"/>
              </a:spcBef>
              <a:spcAft>
                <a:spcPts val="0"/>
              </a:spcAft>
              <a:buSzPts val="1100"/>
              <a:buChar char="►"/>
              <a:defRPr/>
            </a:lvl1pPr>
            <a:lvl2pPr indent="-298450" lvl="1" marL="914400" algn="l">
              <a:lnSpc>
                <a:spcPct val="100000"/>
              </a:lnSpc>
              <a:spcBef>
                <a:spcPts val="800"/>
              </a:spcBef>
              <a:spcAft>
                <a:spcPts val="0"/>
              </a:spcAft>
              <a:buSzPts val="1100"/>
              <a:buChar char="►"/>
              <a:defRPr/>
            </a:lvl2pPr>
            <a:lvl3pPr indent="-298450" lvl="2" marL="1371600" algn="l">
              <a:lnSpc>
                <a:spcPct val="100000"/>
              </a:lnSpc>
              <a:spcBef>
                <a:spcPts val="800"/>
              </a:spcBef>
              <a:spcAft>
                <a:spcPts val="0"/>
              </a:spcAft>
              <a:buSzPts val="1100"/>
              <a:buChar char="►"/>
              <a:defRPr/>
            </a:lvl3pPr>
            <a:lvl4pPr indent="-298450" lvl="3" marL="1828800" algn="l">
              <a:lnSpc>
                <a:spcPct val="100000"/>
              </a:lnSpc>
              <a:spcBef>
                <a:spcPts val="800"/>
              </a:spcBef>
              <a:spcAft>
                <a:spcPts val="0"/>
              </a:spcAft>
              <a:buSzPts val="1100"/>
              <a:buChar char="►"/>
              <a:defRPr/>
            </a:lvl4pPr>
            <a:lvl5pPr indent="-298450" lvl="4" marL="2286000" algn="l">
              <a:lnSpc>
                <a:spcPct val="100000"/>
              </a:lnSpc>
              <a:spcBef>
                <a:spcPts val="800"/>
              </a:spcBef>
              <a:spcAft>
                <a:spcPts val="0"/>
              </a:spcAft>
              <a:buSzPts val="1100"/>
              <a:buChar char="►"/>
              <a:defRPr/>
            </a:lvl5pPr>
            <a:lvl6pPr indent="-298450" lvl="5" marL="2743200" algn="l">
              <a:lnSpc>
                <a:spcPct val="100000"/>
              </a:lnSpc>
              <a:spcBef>
                <a:spcPts val="800"/>
              </a:spcBef>
              <a:spcAft>
                <a:spcPts val="0"/>
              </a:spcAft>
              <a:buSzPts val="1100"/>
              <a:buChar char="►"/>
              <a:defRPr/>
            </a:lvl6pPr>
            <a:lvl7pPr indent="-298450" lvl="6" marL="3200400" algn="l">
              <a:lnSpc>
                <a:spcPct val="100000"/>
              </a:lnSpc>
              <a:spcBef>
                <a:spcPts val="800"/>
              </a:spcBef>
              <a:spcAft>
                <a:spcPts val="0"/>
              </a:spcAft>
              <a:buSzPts val="1100"/>
              <a:buChar char="►"/>
              <a:defRPr/>
            </a:lvl7pPr>
            <a:lvl8pPr indent="-298450" lvl="7" marL="3657600" algn="l">
              <a:lnSpc>
                <a:spcPct val="100000"/>
              </a:lnSpc>
              <a:spcBef>
                <a:spcPts val="800"/>
              </a:spcBef>
              <a:spcAft>
                <a:spcPts val="0"/>
              </a:spcAft>
              <a:buSzPts val="1100"/>
              <a:buChar char="►"/>
              <a:defRPr/>
            </a:lvl8pPr>
            <a:lvl9pPr indent="-298450" lvl="8" marL="4114800" algn="l">
              <a:lnSpc>
                <a:spcPct val="100000"/>
              </a:lnSpc>
              <a:spcBef>
                <a:spcPts val="800"/>
              </a:spcBef>
              <a:spcAft>
                <a:spcPts val="0"/>
              </a:spcAft>
              <a:buSzPts val="1100"/>
              <a:buChar char="►"/>
              <a:defRPr/>
            </a:lvl9pPr>
          </a:lstStyle>
          <a:p/>
        </p:txBody>
      </p:sp>
      <p:sp>
        <p:nvSpPr>
          <p:cNvPr id="136" name="Google Shape;136;p20"/>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7" name="Google Shape;137;p20"/>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8" name="Google Shape;138;p20"/>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type="obj">
  <p:cSld name="OBJECT">
    <p:spTree>
      <p:nvGrpSpPr>
        <p:cNvPr id="39" name="Shape 39"/>
        <p:cNvGrpSpPr/>
        <p:nvPr/>
      </p:nvGrpSpPr>
      <p:grpSpPr>
        <a:xfrm>
          <a:off x="0" y="0"/>
          <a:ext cx="0" cy="0"/>
          <a:chOff x="0" y="0"/>
          <a:chExt cx="0" cy="0"/>
        </a:xfrm>
      </p:grpSpPr>
      <p:sp>
        <p:nvSpPr>
          <p:cNvPr id="40" name="Google Shape;40;p6"/>
          <p:cNvSpPr txBox="1"/>
          <p:nvPr>
            <p:ph type="title"/>
          </p:nvPr>
        </p:nvSpPr>
        <p:spPr>
          <a:xfrm>
            <a:off x="508000" y="457200"/>
            <a:ext cx="6447600" cy="990600"/>
          </a:xfrm>
          <a:prstGeom prst="rect">
            <a:avLst/>
          </a:prstGeom>
          <a:noFill/>
          <a:ln>
            <a:noFill/>
          </a:ln>
        </p:spPr>
        <p:txBody>
          <a:bodyPr anchorCtr="0" anchor="t" bIns="34275" lIns="68575" spcFirstLastPara="1" rIns="68575" wrap="square" tIns="34275">
            <a:normAutofit/>
          </a:bodyPr>
          <a:lstStyle>
            <a:lvl1pPr lvl="0" algn="l">
              <a:lnSpc>
                <a:spcPct val="100000"/>
              </a:lnSpc>
              <a:spcBef>
                <a:spcPts val="0"/>
              </a:spcBef>
              <a:spcAft>
                <a:spcPts val="0"/>
              </a:spcAft>
              <a:buClr>
                <a:srgbClr val="B4176D"/>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1" name="Google Shape;41;p6"/>
          <p:cNvSpPr txBox="1"/>
          <p:nvPr>
            <p:ph idx="1" type="body"/>
          </p:nvPr>
        </p:nvSpPr>
        <p:spPr>
          <a:xfrm>
            <a:off x="508000" y="1620442"/>
            <a:ext cx="6447600" cy="2910600"/>
          </a:xfrm>
          <a:prstGeom prst="rect">
            <a:avLst/>
          </a:prstGeom>
          <a:noFill/>
          <a:ln>
            <a:noFill/>
          </a:ln>
        </p:spPr>
        <p:txBody>
          <a:bodyPr anchorCtr="0" anchor="t" bIns="34275" lIns="68575" spcFirstLastPara="1" rIns="68575" wrap="square" tIns="34275">
            <a:normAutofit/>
          </a:bodyPr>
          <a:lstStyle>
            <a:lvl1pPr indent="-298450" lvl="0" marL="457200" algn="l">
              <a:lnSpc>
                <a:spcPct val="100000"/>
              </a:lnSpc>
              <a:spcBef>
                <a:spcPts val="800"/>
              </a:spcBef>
              <a:spcAft>
                <a:spcPts val="0"/>
              </a:spcAft>
              <a:buSzPts val="1100"/>
              <a:buChar char="►"/>
              <a:defRPr/>
            </a:lvl1pPr>
            <a:lvl2pPr indent="-298450" lvl="1" marL="914400" algn="l">
              <a:lnSpc>
                <a:spcPct val="100000"/>
              </a:lnSpc>
              <a:spcBef>
                <a:spcPts val="800"/>
              </a:spcBef>
              <a:spcAft>
                <a:spcPts val="0"/>
              </a:spcAft>
              <a:buSzPts val="1100"/>
              <a:buChar char="►"/>
              <a:defRPr/>
            </a:lvl2pPr>
            <a:lvl3pPr indent="-298450" lvl="2" marL="1371600" algn="l">
              <a:lnSpc>
                <a:spcPct val="100000"/>
              </a:lnSpc>
              <a:spcBef>
                <a:spcPts val="800"/>
              </a:spcBef>
              <a:spcAft>
                <a:spcPts val="0"/>
              </a:spcAft>
              <a:buSzPts val="1100"/>
              <a:buChar char="►"/>
              <a:defRPr/>
            </a:lvl3pPr>
            <a:lvl4pPr indent="-298450" lvl="3" marL="1828800" algn="l">
              <a:lnSpc>
                <a:spcPct val="100000"/>
              </a:lnSpc>
              <a:spcBef>
                <a:spcPts val="800"/>
              </a:spcBef>
              <a:spcAft>
                <a:spcPts val="0"/>
              </a:spcAft>
              <a:buSzPts val="1100"/>
              <a:buChar char="►"/>
              <a:defRPr/>
            </a:lvl4pPr>
            <a:lvl5pPr indent="-298450" lvl="4" marL="2286000" algn="l">
              <a:lnSpc>
                <a:spcPct val="100000"/>
              </a:lnSpc>
              <a:spcBef>
                <a:spcPts val="800"/>
              </a:spcBef>
              <a:spcAft>
                <a:spcPts val="0"/>
              </a:spcAft>
              <a:buSzPts val="1100"/>
              <a:buChar char="►"/>
              <a:defRPr/>
            </a:lvl5pPr>
            <a:lvl6pPr indent="-298450" lvl="5" marL="2743200" algn="l">
              <a:lnSpc>
                <a:spcPct val="100000"/>
              </a:lnSpc>
              <a:spcBef>
                <a:spcPts val="800"/>
              </a:spcBef>
              <a:spcAft>
                <a:spcPts val="0"/>
              </a:spcAft>
              <a:buSzPts val="1100"/>
              <a:buChar char="►"/>
              <a:defRPr/>
            </a:lvl6pPr>
            <a:lvl7pPr indent="-298450" lvl="6" marL="3200400" algn="l">
              <a:lnSpc>
                <a:spcPct val="100000"/>
              </a:lnSpc>
              <a:spcBef>
                <a:spcPts val="800"/>
              </a:spcBef>
              <a:spcAft>
                <a:spcPts val="0"/>
              </a:spcAft>
              <a:buSzPts val="1100"/>
              <a:buChar char="►"/>
              <a:defRPr/>
            </a:lvl7pPr>
            <a:lvl8pPr indent="-298450" lvl="7" marL="3657600" algn="l">
              <a:lnSpc>
                <a:spcPct val="100000"/>
              </a:lnSpc>
              <a:spcBef>
                <a:spcPts val="800"/>
              </a:spcBef>
              <a:spcAft>
                <a:spcPts val="0"/>
              </a:spcAft>
              <a:buSzPts val="1100"/>
              <a:buChar char="►"/>
              <a:defRPr/>
            </a:lvl8pPr>
            <a:lvl9pPr indent="-298450" lvl="8" marL="4114800" algn="l">
              <a:lnSpc>
                <a:spcPct val="100000"/>
              </a:lnSpc>
              <a:spcBef>
                <a:spcPts val="800"/>
              </a:spcBef>
              <a:spcAft>
                <a:spcPts val="0"/>
              </a:spcAft>
              <a:buSzPts val="1100"/>
              <a:buChar char="►"/>
              <a:defRPr/>
            </a:lvl9pPr>
          </a:lstStyle>
          <a:p/>
        </p:txBody>
      </p:sp>
      <p:sp>
        <p:nvSpPr>
          <p:cNvPr id="42" name="Google Shape;42;p6"/>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3" name="Google Shape;43;p6"/>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4" name="Google Shape;44;p6"/>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e contenuti" type="twoObj">
  <p:cSld name="TWO_OBJECTS">
    <p:spTree>
      <p:nvGrpSpPr>
        <p:cNvPr id="45" name="Shape 45"/>
        <p:cNvGrpSpPr/>
        <p:nvPr/>
      </p:nvGrpSpPr>
      <p:grpSpPr>
        <a:xfrm>
          <a:off x="0" y="0"/>
          <a:ext cx="0" cy="0"/>
          <a:chOff x="0" y="0"/>
          <a:chExt cx="0" cy="0"/>
        </a:xfrm>
      </p:grpSpPr>
      <p:sp>
        <p:nvSpPr>
          <p:cNvPr id="46" name="Google Shape;46;p7"/>
          <p:cNvSpPr txBox="1"/>
          <p:nvPr>
            <p:ph type="title"/>
          </p:nvPr>
        </p:nvSpPr>
        <p:spPr>
          <a:xfrm>
            <a:off x="508000" y="457200"/>
            <a:ext cx="6447600" cy="990600"/>
          </a:xfrm>
          <a:prstGeom prst="rect">
            <a:avLst/>
          </a:prstGeom>
          <a:noFill/>
          <a:ln>
            <a:noFill/>
          </a:ln>
        </p:spPr>
        <p:txBody>
          <a:bodyPr anchorCtr="0" anchor="t" bIns="34275" lIns="68575" spcFirstLastPara="1" rIns="68575" wrap="square" tIns="34275">
            <a:normAutofit/>
          </a:bodyPr>
          <a:lstStyle>
            <a:lvl1pPr lvl="0" algn="l">
              <a:lnSpc>
                <a:spcPct val="100000"/>
              </a:lnSpc>
              <a:spcBef>
                <a:spcPts val="0"/>
              </a:spcBef>
              <a:spcAft>
                <a:spcPts val="0"/>
              </a:spcAft>
              <a:buClr>
                <a:srgbClr val="B4176D"/>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7" name="Google Shape;47;p7"/>
          <p:cNvSpPr txBox="1"/>
          <p:nvPr>
            <p:ph idx="1" type="body"/>
          </p:nvPr>
        </p:nvSpPr>
        <p:spPr>
          <a:xfrm>
            <a:off x="508000" y="1620442"/>
            <a:ext cx="3138000" cy="2910600"/>
          </a:xfrm>
          <a:prstGeom prst="rect">
            <a:avLst/>
          </a:prstGeom>
          <a:noFill/>
          <a:ln>
            <a:noFill/>
          </a:ln>
        </p:spPr>
        <p:txBody>
          <a:bodyPr anchorCtr="0" anchor="t" bIns="34275" lIns="68575" spcFirstLastPara="1" rIns="68575" wrap="square" tIns="34275">
            <a:normAutofit/>
          </a:bodyPr>
          <a:lstStyle>
            <a:lvl1pPr indent="-298450" lvl="0" marL="457200" algn="l">
              <a:lnSpc>
                <a:spcPct val="100000"/>
              </a:lnSpc>
              <a:spcBef>
                <a:spcPts val="800"/>
              </a:spcBef>
              <a:spcAft>
                <a:spcPts val="0"/>
              </a:spcAft>
              <a:buSzPts val="1100"/>
              <a:buChar char="►"/>
              <a:defRPr/>
            </a:lvl1pPr>
            <a:lvl2pPr indent="-298450" lvl="1" marL="914400" algn="l">
              <a:lnSpc>
                <a:spcPct val="100000"/>
              </a:lnSpc>
              <a:spcBef>
                <a:spcPts val="800"/>
              </a:spcBef>
              <a:spcAft>
                <a:spcPts val="0"/>
              </a:spcAft>
              <a:buSzPts val="1100"/>
              <a:buChar char="►"/>
              <a:defRPr/>
            </a:lvl2pPr>
            <a:lvl3pPr indent="-298450" lvl="2" marL="1371600" algn="l">
              <a:lnSpc>
                <a:spcPct val="100000"/>
              </a:lnSpc>
              <a:spcBef>
                <a:spcPts val="800"/>
              </a:spcBef>
              <a:spcAft>
                <a:spcPts val="0"/>
              </a:spcAft>
              <a:buSzPts val="1100"/>
              <a:buChar char="►"/>
              <a:defRPr/>
            </a:lvl3pPr>
            <a:lvl4pPr indent="-298450" lvl="3" marL="1828800" algn="l">
              <a:lnSpc>
                <a:spcPct val="100000"/>
              </a:lnSpc>
              <a:spcBef>
                <a:spcPts val="800"/>
              </a:spcBef>
              <a:spcAft>
                <a:spcPts val="0"/>
              </a:spcAft>
              <a:buSzPts val="1100"/>
              <a:buChar char="►"/>
              <a:defRPr/>
            </a:lvl4pPr>
            <a:lvl5pPr indent="-298450" lvl="4" marL="2286000" algn="l">
              <a:lnSpc>
                <a:spcPct val="100000"/>
              </a:lnSpc>
              <a:spcBef>
                <a:spcPts val="800"/>
              </a:spcBef>
              <a:spcAft>
                <a:spcPts val="0"/>
              </a:spcAft>
              <a:buSzPts val="1100"/>
              <a:buChar char="►"/>
              <a:defRPr/>
            </a:lvl5pPr>
            <a:lvl6pPr indent="-298450" lvl="5" marL="2743200" algn="l">
              <a:lnSpc>
                <a:spcPct val="100000"/>
              </a:lnSpc>
              <a:spcBef>
                <a:spcPts val="800"/>
              </a:spcBef>
              <a:spcAft>
                <a:spcPts val="0"/>
              </a:spcAft>
              <a:buSzPts val="1100"/>
              <a:buChar char="►"/>
              <a:defRPr/>
            </a:lvl6pPr>
            <a:lvl7pPr indent="-298450" lvl="6" marL="3200400" algn="l">
              <a:lnSpc>
                <a:spcPct val="100000"/>
              </a:lnSpc>
              <a:spcBef>
                <a:spcPts val="800"/>
              </a:spcBef>
              <a:spcAft>
                <a:spcPts val="0"/>
              </a:spcAft>
              <a:buSzPts val="1100"/>
              <a:buChar char="►"/>
              <a:defRPr/>
            </a:lvl7pPr>
            <a:lvl8pPr indent="-298450" lvl="7" marL="3657600" algn="l">
              <a:lnSpc>
                <a:spcPct val="100000"/>
              </a:lnSpc>
              <a:spcBef>
                <a:spcPts val="800"/>
              </a:spcBef>
              <a:spcAft>
                <a:spcPts val="0"/>
              </a:spcAft>
              <a:buSzPts val="1100"/>
              <a:buChar char="►"/>
              <a:defRPr/>
            </a:lvl8pPr>
            <a:lvl9pPr indent="-298450" lvl="8" marL="4114800" algn="l">
              <a:lnSpc>
                <a:spcPct val="100000"/>
              </a:lnSpc>
              <a:spcBef>
                <a:spcPts val="800"/>
              </a:spcBef>
              <a:spcAft>
                <a:spcPts val="0"/>
              </a:spcAft>
              <a:buSzPts val="1100"/>
              <a:buChar char="►"/>
              <a:defRPr/>
            </a:lvl9pPr>
          </a:lstStyle>
          <a:p/>
        </p:txBody>
      </p:sp>
      <p:sp>
        <p:nvSpPr>
          <p:cNvPr id="48" name="Google Shape;48;p7"/>
          <p:cNvSpPr txBox="1"/>
          <p:nvPr>
            <p:ph idx="2" type="body"/>
          </p:nvPr>
        </p:nvSpPr>
        <p:spPr>
          <a:xfrm>
            <a:off x="3817477" y="1620442"/>
            <a:ext cx="3138000" cy="2910600"/>
          </a:xfrm>
          <a:prstGeom prst="rect">
            <a:avLst/>
          </a:prstGeom>
          <a:noFill/>
          <a:ln>
            <a:noFill/>
          </a:ln>
        </p:spPr>
        <p:txBody>
          <a:bodyPr anchorCtr="0" anchor="t" bIns="34275" lIns="68575" spcFirstLastPara="1" rIns="68575" wrap="square" tIns="34275">
            <a:normAutofit/>
          </a:bodyPr>
          <a:lstStyle>
            <a:lvl1pPr indent="-298450" lvl="0" marL="457200" algn="l">
              <a:lnSpc>
                <a:spcPct val="100000"/>
              </a:lnSpc>
              <a:spcBef>
                <a:spcPts val="800"/>
              </a:spcBef>
              <a:spcAft>
                <a:spcPts val="0"/>
              </a:spcAft>
              <a:buSzPts val="1100"/>
              <a:buChar char="►"/>
              <a:defRPr/>
            </a:lvl1pPr>
            <a:lvl2pPr indent="-298450" lvl="1" marL="914400" algn="l">
              <a:lnSpc>
                <a:spcPct val="100000"/>
              </a:lnSpc>
              <a:spcBef>
                <a:spcPts val="800"/>
              </a:spcBef>
              <a:spcAft>
                <a:spcPts val="0"/>
              </a:spcAft>
              <a:buSzPts val="1100"/>
              <a:buChar char="►"/>
              <a:defRPr/>
            </a:lvl2pPr>
            <a:lvl3pPr indent="-298450" lvl="2" marL="1371600" algn="l">
              <a:lnSpc>
                <a:spcPct val="100000"/>
              </a:lnSpc>
              <a:spcBef>
                <a:spcPts val="800"/>
              </a:spcBef>
              <a:spcAft>
                <a:spcPts val="0"/>
              </a:spcAft>
              <a:buSzPts val="1100"/>
              <a:buChar char="►"/>
              <a:defRPr/>
            </a:lvl3pPr>
            <a:lvl4pPr indent="-298450" lvl="3" marL="1828800" algn="l">
              <a:lnSpc>
                <a:spcPct val="100000"/>
              </a:lnSpc>
              <a:spcBef>
                <a:spcPts val="800"/>
              </a:spcBef>
              <a:spcAft>
                <a:spcPts val="0"/>
              </a:spcAft>
              <a:buSzPts val="1100"/>
              <a:buChar char="►"/>
              <a:defRPr/>
            </a:lvl4pPr>
            <a:lvl5pPr indent="-298450" lvl="4" marL="2286000" algn="l">
              <a:lnSpc>
                <a:spcPct val="100000"/>
              </a:lnSpc>
              <a:spcBef>
                <a:spcPts val="800"/>
              </a:spcBef>
              <a:spcAft>
                <a:spcPts val="0"/>
              </a:spcAft>
              <a:buSzPts val="1100"/>
              <a:buChar char="►"/>
              <a:defRPr/>
            </a:lvl5pPr>
            <a:lvl6pPr indent="-298450" lvl="5" marL="2743200" algn="l">
              <a:lnSpc>
                <a:spcPct val="100000"/>
              </a:lnSpc>
              <a:spcBef>
                <a:spcPts val="800"/>
              </a:spcBef>
              <a:spcAft>
                <a:spcPts val="0"/>
              </a:spcAft>
              <a:buSzPts val="1100"/>
              <a:buChar char="►"/>
              <a:defRPr/>
            </a:lvl6pPr>
            <a:lvl7pPr indent="-298450" lvl="6" marL="3200400" algn="l">
              <a:lnSpc>
                <a:spcPct val="100000"/>
              </a:lnSpc>
              <a:spcBef>
                <a:spcPts val="800"/>
              </a:spcBef>
              <a:spcAft>
                <a:spcPts val="0"/>
              </a:spcAft>
              <a:buSzPts val="1100"/>
              <a:buChar char="►"/>
              <a:defRPr/>
            </a:lvl7pPr>
            <a:lvl8pPr indent="-298450" lvl="7" marL="3657600" algn="l">
              <a:lnSpc>
                <a:spcPct val="100000"/>
              </a:lnSpc>
              <a:spcBef>
                <a:spcPts val="800"/>
              </a:spcBef>
              <a:spcAft>
                <a:spcPts val="0"/>
              </a:spcAft>
              <a:buSzPts val="1100"/>
              <a:buChar char="►"/>
              <a:defRPr/>
            </a:lvl8pPr>
            <a:lvl9pPr indent="-298450" lvl="8" marL="4114800" algn="l">
              <a:lnSpc>
                <a:spcPct val="100000"/>
              </a:lnSpc>
              <a:spcBef>
                <a:spcPts val="800"/>
              </a:spcBef>
              <a:spcAft>
                <a:spcPts val="0"/>
              </a:spcAft>
              <a:buSzPts val="1100"/>
              <a:buChar char="►"/>
              <a:defRPr/>
            </a:lvl9pPr>
          </a:lstStyle>
          <a:p/>
        </p:txBody>
      </p:sp>
      <p:sp>
        <p:nvSpPr>
          <p:cNvPr id="49" name="Google Shape;49;p7"/>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0" name="Google Shape;50;p7"/>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1" name="Google Shape;51;p7"/>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type="secHead">
  <p:cSld name="SECTION_HEADER">
    <p:spTree>
      <p:nvGrpSpPr>
        <p:cNvPr id="52" name="Shape 52"/>
        <p:cNvGrpSpPr/>
        <p:nvPr/>
      </p:nvGrpSpPr>
      <p:grpSpPr>
        <a:xfrm>
          <a:off x="0" y="0"/>
          <a:ext cx="0" cy="0"/>
          <a:chOff x="0" y="0"/>
          <a:chExt cx="0" cy="0"/>
        </a:xfrm>
      </p:grpSpPr>
      <p:sp>
        <p:nvSpPr>
          <p:cNvPr id="53" name="Google Shape;53;p8"/>
          <p:cNvSpPr txBox="1"/>
          <p:nvPr>
            <p:ph type="title"/>
          </p:nvPr>
        </p:nvSpPr>
        <p:spPr>
          <a:xfrm>
            <a:off x="508001" y="2025650"/>
            <a:ext cx="6447600" cy="1369800"/>
          </a:xfrm>
          <a:prstGeom prst="rect">
            <a:avLst/>
          </a:prstGeom>
          <a:noFill/>
          <a:ln>
            <a:noFill/>
          </a:ln>
        </p:spPr>
        <p:txBody>
          <a:bodyPr anchorCtr="0" anchor="b" bIns="34275" lIns="68575" spcFirstLastPara="1" rIns="68575" wrap="square" tIns="34275">
            <a:normAutofit/>
          </a:bodyPr>
          <a:lstStyle>
            <a:lvl1pPr lvl="0" algn="l">
              <a:lnSpc>
                <a:spcPct val="100000"/>
              </a:lnSpc>
              <a:spcBef>
                <a:spcPts val="0"/>
              </a:spcBef>
              <a:spcAft>
                <a:spcPts val="0"/>
              </a:spcAft>
              <a:buClr>
                <a:srgbClr val="B4176D"/>
              </a:buClr>
              <a:buSzPts val="3000"/>
              <a:buFont typeface="Trebuchet MS"/>
              <a:buNone/>
              <a:defRPr b="0" sz="3000" cap="none"/>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4" name="Google Shape;54;p8"/>
          <p:cNvSpPr txBox="1"/>
          <p:nvPr>
            <p:ph idx="1" type="body"/>
          </p:nvPr>
        </p:nvSpPr>
        <p:spPr>
          <a:xfrm>
            <a:off x="508001" y="3395586"/>
            <a:ext cx="6447600" cy="645300"/>
          </a:xfrm>
          <a:prstGeom prst="rect">
            <a:avLst/>
          </a:prstGeom>
          <a:noFill/>
          <a:ln>
            <a:noFill/>
          </a:ln>
        </p:spPr>
        <p:txBody>
          <a:bodyPr anchorCtr="0" anchor="t" bIns="34275" lIns="68575" spcFirstLastPara="1" rIns="68575" wrap="square" tIns="34275">
            <a:normAutofit/>
          </a:bodyPr>
          <a:lstStyle>
            <a:lvl1pPr indent="-228600" lvl="0" marL="457200" algn="l">
              <a:lnSpc>
                <a:spcPct val="100000"/>
              </a:lnSpc>
              <a:spcBef>
                <a:spcPts val="800"/>
              </a:spcBef>
              <a:spcAft>
                <a:spcPts val="0"/>
              </a:spcAft>
              <a:buSzPts val="1200"/>
              <a:buNone/>
              <a:defRPr sz="1500">
                <a:solidFill>
                  <a:srgbClr val="7F7F7F"/>
                </a:solidFill>
              </a:defRPr>
            </a:lvl1pPr>
            <a:lvl2pPr indent="-228600" lvl="1" marL="914400" algn="l">
              <a:lnSpc>
                <a:spcPct val="100000"/>
              </a:lnSpc>
              <a:spcBef>
                <a:spcPts val="800"/>
              </a:spcBef>
              <a:spcAft>
                <a:spcPts val="0"/>
              </a:spcAft>
              <a:buSzPts val="1100"/>
              <a:buNone/>
              <a:defRPr sz="1400">
                <a:solidFill>
                  <a:srgbClr val="888888"/>
                </a:solidFill>
              </a:defRPr>
            </a:lvl2pPr>
            <a:lvl3pPr indent="-228600" lvl="2" marL="1371600" algn="l">
              <a:lnSpc>
                <a:spcPct val="100000"/>
              </a:lnSpc>
              <a:spcBef>
                <a:spcPts val="800"/>
              </a:spcBef>
              <a:spcAft>
                <a:spcPts val="0"/>
              </a:spcAft>
              <a:buSzPts val="1000"/>
              <a:buNone/>
              <a:defRPr sz="1200">
                <a:solidFill>
                  <a:srgbClr val="888888"/>
                </a:solidFill>
              </a:defRPr>
            </a:lvl3pPr>
            <a:lvl4pPr indent="-228600" lvl="3" marL="1828800" algn="l">
              <a:lnSpc>
                <a:spcPct val="100000"/>
              </a:lnSpc>
              <a:spcBef>
                <a:spcPts val="800"/>
              </a:spcBef>
              <a:spcAft>
                <a:spcPts val="0"/>
              </a:spcAft>
              <a:buSzPts val="800"/>
              <a:buNone/>
              <a:defRPr sz="1100">
                <a:solidFill>
                  <a:srgbClr val="888888"/>
                </a:solidFill>
              </a:defRPr>
            </a:lvl4pPr>
            <a:lvl5pPr indent="-228600" lvl="4" marL="2286000" algn="l">
              <a:lnSpc>
                <a:spcPct val="100000"/>
              </a:lnSpc>
              <a:spcBef>
                <a:spcPts val="800"/>
              </a:spcBef>
              <a:spcAft>
                <a:spcPts val="0"/>
              </a:spcAft>
              <a:buSzPts val="800"/>
              <a:buNone/>
              <a:defRPr sz="1100">
                <a:solidFill>
                  <a:srgbClr val="888888"/>
                </a:solidFill>
              </a:defRPr>
            </a:lvl5pPr>
            <a:lvl6pPr indent="-228600" lvl="5" marL="2743200" algn="l">
              <a:lnSpc>
                <a:spcPct val="100000"/>
              </a:lnSpc>
              <a:spcBef>
                <a:spcPts val="800"/>
              </a:spcBef>
              <a:spcAft>
                <a:spcPts val="0"/>
              </a:spcAft>
              <a:buSzPts val="800"/>
              <a:buNone/>
              <a:defRPr sz="1100">
                <a:solidFill>
                  <a:srgbClr val="888888"/>
                </a:solidFill>
              </a:defRPr>
            </a:lvl6pPr>
            <a:lvl7pPr indent="-228600" lvl="6" marL="3200400" algn="l">
              <a:lnSpc>
                <a:spcPct val="100000"/>
              </a:lnSpc>
              <a:spcBef>
                <a:spcPts val="800"/>
              </a:spcBef>
              <a:spcAft>
                <a:spcPts val="0"/>
              </a:spcAft>
              <a:buSzPts val="800"/>
              <a:buNone/>
              <a:defRPr sz="1100">
                <a:solidFill>
                  <a:srgbClr val="888888"/>
                </a:solidFill>
              </a:defRPr>
            </a:lvl7pPr>
            <a:lvl8pPr indent="-228600" lvl="7" marL="3657600" algn="l">
              <a:lnSpc>
                <a:spcPct val="100000"/>
              </a:lnSpc>
              <a:spcBef>
                <a:spcPts val="800"/>
              </a:spcBef>
              <a:spcAft>
                <a:spcPts val="0"/>
              </a:spcAft>
              <a:buSzPts val="800"/>
              <a:buNone/>
              <a:defRPr sz="1100">
                <a:solidFill>
                  <a:srgbClr val="888888"/>
                </a:solidFill>
              </a:defRPr>
            </a:lvl8pPr>
            <a:lvl9pPr indent="-228600" lvl="8" marL="4114800" algn="l">
              <a:lnSpc>
                <a:spcPct val="100000"/>
              </a:lnSpc>
              <a:spcBef>
                <a:spcPts val="800"/>
              </a:spcBef>
              <a:spcAft>
                <a:spcPts val="0"/>
              </a:spcAft>
              <a:buSzPts val="800"/>
              <a:buNone/>
              <a:defRPr sz="1100">
                <a:solidFill>
                  <a:srgbClr val="888888"/>
                </a:solidFill>
              </a:defRPr>
            </a:lvl9pPr>
          </a:lstStyle>
          <a:p/>
        </p:txBody>
      </p:sp>
      <p:sp>
        <p:nvSpPr>
          <p:cNvPr id="55" name="Google Shape;55;p8"/>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6" name="Google Shape;56;p8"/>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7" name="Google Shape;57;p8"/>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type="twoTxTwoObj">
  <p:cSld name="TWO_OBJECTS_WITH_TEXT">
    <p:spTree>
      <p:nvGrpSpPr>
        <p:cNvPr id="58" name="Shape 58"/>
        <p:cNvGrpSpPr/>
        <p:nvPr/>
      </p:nvGrpSpPr>
      <p:grpSpPr>
        <a:xfrm>
          <a:off x="0" y="0"/>
          <a:ext cx="0" cy="0"/>
          <a:chOff x="0" y="0"/>
          <a:chExt cx="0" cy="0"/>
        </a:xfrm>
      </p:grpSpPr>
      <p:sp>
        <p:nvSpPr>
          <p:cNvPr id="59" name="Google Shape;59;p9"/>
          <p:cNvSpPr txBox="1"/>
          <p:nvPr>
            <p:ph type="title"/>
          </p:nvPr>
        </p:nvSpPr>
        <p:spPr>
          <a:xfrm>
            <a:off x="508000" y="457200"/>
            <a:ext cx="6447600" cy="990600"/>
          </a:xfrm>
          <a:prstGeom prst="rect">
            <a:avLst/>
          </a:prstGeom>
          <a:noFill/>
          <a:ln>
            <a:noFill/>
          </a:ln>
        </p:spPr>
        <p:txBody>
          <a:bodyPr anchorCtr="0" anchor="t" bIns="34275" lIns="68575" spcFirstLastPara="1" rIns="68575" wrap="square" tIns="34275">
            <a:normAutofit/>
          </a:bodyPr>
          <a:lstStyle>
            <a:lvl1pPr lvl="0" algn="l">
              <a:lnSpc>
                <a:spcPct val="100000"/>
              </a:lnSpc>
              <a:spcBef>
                <a:spcPts val="0"/>
              </a:spcBef>
              <a:spcAft>
                <a:spcPts val="0"/>
              </a:spcAft>
              <a:buClr>
                <a:srgbClr val="B4176D"/>
              </a:buClr>
              <a:buSzPts val="2700"/>
              <a:buFont typeface="Trebuchet MS"/>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0" name="Google Shape;60;p9"/>
          <p:cNvSpPr txBox="1"/>
          <p:nvPr>
            <p:ph idx="1" type="body"/>
          </p:nvPr>
        </p:nvSpPr>
        <p:spPr>
          <a:xfrm>
            <a:off x="506809" y="1620737"/>
            <a:ext cx="3139200" cy="432300"/>
          </a:xfrm>
          <a:prstGeom prst="rect">
            <a:avLst/>
          </a:prstGeom>
          <a:noFill/>
          <a:ln>
            <a:noFill/>
          </a:ln>
        </p:spPr>
        <p:txBody>
          <a:bodyPr anchorCtr="0" anchor="b" bIns="34275" lIns="68575" spcFirstLastPara="1" rIns="68575" wrap="square" tIns="34275">
            <a:noAutofit/>
          </a:bodyPr>
          <a:lstStyle>
            <a:lvl1pPr indent="-228600" lvl="0" marL="457200" algn="l">
              <a:lnSpc>
                <a:spcPct val="100000"/>
              </a:lnSpc>
              <a:spcBef>
                <a:spcPts val="800"/>
              </a:spcBef>
              <a:spcAft>
                <a:spcPts val="0"/>
              </a:spcAft>
              <a:buSzPts val="1400"/>
              <a:buNone/>
              <a:defRPr b="0" sz="1800"/>
            </a:lvl1pPr>
            <a:lvl2pPr indent="-228600" lvl="1" marL="914400" algn="l">
              <a:lnSpc>
                <a:spcPct val="100000"/>
              </a:lnSpc>
              <a:spcBef>
                <a:spcPts val="800"/>
              </a:spcBef>
              <a:spcAft>
                <a:spcPts val="0"/>
              </a:spcAft>
              <a:buSzPts val="1200"/>
              <a:buNone/>
              <a:defRPr b="1" sz="1500"/>
            </a:lvl2pPr>
            <a:lvl3pPr indent="-228600" lvl="2" marL="1371600" algn="l">
              <a:lnSpc>
                <a:spcPct val="100000"/>
              </a:lnSpc>
              <a:spcBef>
                <a:spcPts val="800"/>
              </a:spcBef>
              <a:spcAft>
                <a:spcPts val="0"/>
              </a:spcAft>
              <a:buSzPts val="1100"/>
              <a:buNone/>
              <a:defRPr b="1" sz="1400"/>
            </a:lvl3pPr>
            <a:lvl4pPr indent="-228600" lvl="3" marL="1828800" algn="l">
              <a:lnSpc>
                <a:spcPct val="100000"/>
              </a:lnSpc>
              <a:spcBef>
                <a:spcPts val="800"/>
              </a:spcBef>
              <a:spcAft>
                <a:spcPts val="0"/>
              </a:spcAft>
              <a:buSzPts val="1000"/>
              <a:buNone/>
              <a:defRPr b="1" sz="1200"/>
            </a:lvl4pPr>
            <a:lvl5pPr indent="-228600" lvl="4" marL="2286000" algn="l">
              <a:lnSpc>
                <a:spcPct val="100000"/>
              </a:lnSpc>
              <a:spcBef>
                <a:spcPts val="800"/>
              </a:spcBef>
              <a:spcAft>
                <a:spcPts val="0"/>
              </a:spcAft>
              <a:buSzPts val="1000"/>
              <a:buNone/>
              <a:defRPr b="1" sz="1200"/>
            </a:lvl5pPr>
            <a:lvl6pPr indent="-228600" lvl="5" marL="2743200" algn="l">
              <a:lnSpc>
                <a:spcPct val="100000"/>
              </a:lnSpc>
              <a:spcBef>
                <a:spcPts val="800"/>
              </a:spcBef>
              <a:spcAft>
                <a:spcPts val="0"/>
              </a:spcAft>
              <a:buSzPts val="1000"/>
              <a:buNone/>
              <a:defRPr b="1" sz="1200"/>
            </a:lvl6pPr>
            <a:lvl7pPr indent="-228600" lvl="6" marL="3200400" algn="l">
              <a:lnSpc>
                <a:spcPct val="100000"/>
              </a:lnSpc>
              <a:spcBef>
                <a:spcPts val="800"/>
              </a:spcBef>
              <a:spcAft>
                <a:spcPts val="0"/>
              </a:spcAft>
              <a:buSzPts val="1000"/>
              <a:buNone/>
              <a:defRPr b="1" sz="1200"/>
            </a:lvl7pPr>
            <a:lvl8pPr indent="-228600" lvl="7" marL="3657600" algn="l">
              <a:lnSpc>
                <a:spcPct val="100000"/>
              </a:lnSpc>
              <a:spcBef>
                <a:spcPts val="800"/>
              </a:spcBef>
              <a:spcAft>
                <a:spcPts val="0"/>
              </a:spcAft>
              <a:buSzPts val="1000"/>
              <a:buNone/>
              <a:defRPr b="1" sz="1200"/>
            </a:lvl8pPr>
            <a:lvl9pPr indent="-228600" lvl="8" marL="4114800" algn="l">
              <a:lnSpc>
                <a:spcPct val="100000"/>
              </a:lnSpc>
              <a:spcBef>
                <a:spcPts val="800"/>
              </a:spcBef>
              <a:spcAft>
                <a:spcPts val="0"/>
              </a:spcAft>
              <a:buSzPts val="1000"/>
              <a:buNone/>
              <a:defRPr b="1" sz="1200"/>
            </a:lvl9pPr>
          </a:lstStyle>
          <a:p/>
        </p:txBody>
      </p:sp>
      <p:sp>
        <p:nvSpPr>
          <p:cNvPr id="61" name="Google Shape;61;p9"/>
          <p:cNvSpPr txBox="1"/>
          <p:nvPr>
            <p:ph idx="2" type="body"/>
          </p:nvPr>
        </p:nvSpPr>
        <p:spPr>
          <a:xfrm>
            <a:off x="506809" y="2052934"/>
            <a:ext cx="3139200" cy="2478000"/>
          </a:xfrm>
          <a:prstGeom prst="rect">
            <a:avLst/>
          </a:prstGeom>
          <a:noFill/>
          <a:ln>
            <a:noFill/>
          </a:ln>
        </p:spPr>
        <p:txBody>
          <a:bodyPr anchorCtr="0" anchor="t" bIns="34275" lIns="68575" spcFirstLastPara="1" rIns="68575" wrap="square" tIns="34275">
            <a:normAutofit/>
          </a:bodyPr>
          <a:lstStyle>
            <a:lvl1pPr indent="-298450" lvl="0" marL="457200" algn="l">
              <a:lnSpc>
                <a:spcPct val="100000"/>
              </a:lnSpc>
              <a:spcBef>
                <a:spcPts val="800"/>
              </a:spcBef>
              <a:spcAft>
                <a:spcPts val="0"/>
              </a:spcAft>
              <a:buSzPts val="1100"/>
              <a:buChar char="►"/>
              <a:defRPr/>
            </a:lvl1pPr>
            <a:lvl2pPr indent="-298450" lvl="1" marL="914400" algn="l">
              <a:lnSpc>
                <a:spcPct val="100000"/>
              </a:lnSpc>
              <a:spcBef>
                <a:spcPts val="800"/>
              </a:spcBef>
              <a:spcAft>
                <a:spcPts val="0"/>
              </a:spcAft>
              <a:buSzPts val="1100"/>
              <a:buChar char="►"/>
              <a:defRPr/>
            </a:lvl2pPr>
            <a:lvl3pPr indent="-298450" lvl="2" marL="1371600" algn="l">
              <a:lnSpc>
                <a:spcPct val="100000"/>
              </a:lnSpc>
              <a:spcBef>
                <a:spcPts val="800"/>
              </a:spcBef>
              <a:spcAft>
                <a:spcPts val="0"/>
              </a:spcAft>
              <a:buSzPts val="1100"/>
              <a:buChar char="►"/>
              <a:defRPr/>
            </a:lvl3pPr>
            <a:lvl4pPr indent="-298450" lvl="3" marL="1828800" algn="l">
              <a:lnSpc>
                <a:spcPct val="100000"/>
              </a:lnSpc>
              <a:spcBef>
                <a:spcPts val="800"/>
              </a:spcBef>
              <a:spcAft>
                <a:spcPts val="0"/>
              </a:spcAft>
              <a:buSzPts val="1100"/>
              <a:buChar char="►"/>
              <a:defRPr/>
            </a:lvl4pPr>
            <a:lvl5pPr indent="-298450" lvl="4" marL="2286000" algn="l">
              <a:lnSpc>
                <a:spcPct val="100000"/>
              </a:lnSpc>
              <a:spcBef>
                <a:spcPts val="800"/>
              </a:spcBef>
              <a:spcAft>
                <a:spcPts val="0"/>
              </a:spcAft>
              <a:buSzPts val="1100"/>
              <a:buChar char="►"/>
              <a:defRPr/>
            </a:lvl5pPr>
            <a:lvl6pPr indent="-298450" lvl="5" marL="2743200" algn="l">
              <a:lnSpc>
                <a:spcPct val="100000"/>
              </a:lnSpc>
              <a:spcBef>
                <a:spcPts val="800"/>
              </a:spcBef>
              <a:spcAft>
                <a:spcPts val="0"/>
              </a:spcAft>
              <a:buSzPts val="1100"/>
              <a:buChar char="►"/>
              <a:defRPr/>
            </a:lvl6pPr>
            <a:lvl7pPr indent="-298450" lvl="6" marL="3200400" algn="l">
              <a:lnSpc>
                <a:spcPct val="100000"/>
              </a:lnSpc>
              <a:spcBef>
                <a:spcPts val="800"/>
              </a:spcBef>
              <a:spcAft>
                <a:spcPts val="0"/>
              </a:spcAft>
              <a:buSzPts val="1100"/>
              <a:buChar char="►"/>
              <a:defRPr/>
            </a:lvl7pPr>
            <a:lvl8pPr indent="-298450" lvl="7" marL="3657600" algn="l">
              <a:lnSpc>
                <a:spcPct val="100000"/>
              </a:lnSpc>
              <a:spcBef>
                <a:spcPts val="800"/>
              </a:spcBef>
              <a:spcAft>
                <a:spcPts val="0"/>
              </a:spcAft>
              <a:buSzPts val="1100"/>
              <a:buChar char="►"/>
              <a:defRPr/>
            </a:lvl8pPr>
            <a:lvl9pPr indent="-298450" lvl="8" marL="4114800" algn="l">
              <a:lnSpc>
                <a:spcPct val="100000"/>
              </a:lnSpc>
              <a:spcBef>
                <a:spcPts val="800"/>
              </a:spcBef>
              <a:spcAft>
                <a:spcPts val="0"/>
              </a:spcAft>
              <a:buSzPts val="1100"/>
              <a:buChar char="►"/>
              <a:defRPr/>
            </a:lvl9pPr>
          </a:lstStyle>
          <a:p/>
        </p:txBody>
      </p:sp>
      <p:sp>
        <p:nvSpPr>
          <p:cNvPr id="62" name="Google Shape;62;p9"/>
          <p:cNvSpPr txBox="1"/>
          <p:nvPr>
            <p:ph idx="3" type="body"/>
          </p:nvPr>
        </p:nvSpPr>
        <p:spPr>
          <a:xfrm>
            <a:off x="3816287" y="1620737"/>
            <a:ext cx="3139200" cy="432300"/>
          </a:xfrm>
          <a:prstGeom prst="rect">
            <a:avLst/>
          </a:prstGeom>
          <a:noFill/>
          <a:ln>
            <a:noFill/>
          </a:ln>
        </p:spPr>
        <p:txBody>
          <a:bodyPr anchorCtr="0" anchor="b" bIns="34275" lIns="68575" spcFirstLastPara="1" rIns="68575" wrap="square" tIns="34275">
            <a:noAutofit/>
          </a:bodyPr>
          <a:lstStyle>
            <a:lvl1pPr indent="-228600" lvl="0" marL="457200" algn="l">
              <a:lnSpc>
                <a:spcPct val="100000"/>
              </a:lnSpc>
              <a:spcBef>
                <a:spcPts val="800"/>
              </a:spcBef>
              <a:spcAft>
                <a:spcPts val="0"/>
              </a:spcAft>
              <a:buSzPts val="1400"/>
              <a:buNone/>
              <a:defRPr b="0" sz="1800"/>
            </a:lvl1pPr>
            <a:lvl2pPr indent="-228600" lvl="1" marL="914400" algn="l">
              <a:lnSpc>
                <a:spcPct val="100000"/>
              </a:lnSpc>
              <a:spcBef>
                <a:spcPts val="800"/>
              </a:spcBef>
              <a:spcAft>
                <a:spcPts val="0"/>
              </a:spcAft>
              <a:buSzPts val="1200"/>
              <a:buNone/>
              <a:defRPr b="1" sz="1500"/>
            </a:lvl2pPr>
            <a:lvl3pPr indent="-228600" lvl="2" marL="1371600" algn="l">
              <a:lnSpc>
                <a:spcPct val="100000"/>
              </a:lnSpc>
              <a:spcBef>
                <a:spcPts val="800"/>
              </a:spcBef>
              <a:spcAft>
                <a:spcPts val="0"/>
              </a:spcAft>
              <a:buSzPts val="1100"/>
              <a:buNone/>
              <a:defRPr b="1" sz="1400"/>
            </a:lvl3pPr>
            <a:lvl4pPr indent="-228600" lvl="3" marL="1828800" algn="l">
              <a:lnSpc>
                <a:spcPct val="100000"/>
              </a:lnSpc>
              <a:spcBef>
                <a:spcPts val="800"/>
              </a:spcBef>
              <a:spcAft>
                <a:spcPts val="0"/>
              </a:spcAft>
              <a:buSzPts val="1000"/>
              <a:buNone/>
              <a:defRPr b="1" sz="1200"/>
            </a:lvl4pPr>
            <a:lvl5pPr indent="-228600" lvl="4" marL="2286000" algn="l">
              <a:lnSpc>
                <a:spcPct val="100000"/>
              </a:lnSpc>
              <a:spcBef>
                <a:spcPts val="800"/>
              </a:spcBef>
              <a:spcAft>
                <a:spcPts val="0"/>
              </a:spcAft>
              <a:buSzPts val="1000"/>
              <a:buNone/>
              <a:defRPr b="1" sz="1200"/>
            </a:lvl5pPr>
            <a:lvl6pPr indent="-228600" lvl="5" marL="2743200" algn="l">
              <a:lnSpc>
                <a:spcPct val="100000"/>
              </a:lnSpc>
              <a:spcBef>
                <a:spcPts val="800"/>
              </a:spcBef>
              <a:spcAft>
                <a:spcPts val="0"/>
              </a:spcAft>
              <a:buSzPts val="1000"/>
              <a:buNone/>
              <a:defRPr b="1" sz="1200"/>
            </a:lvl6pPr>
            <a:lvl7pPr indent="-228600" lvl="6" marL="3200400" algn="l">
              <a:lnSpc>
                <a:spcPct val="100000"/>
              </a:lnSpc>
              <a:spcBef>
                <a:spcPts val="800"/>
              </a:spcBef>
              <a:spcAft>
                <a:spcPts val="0"/>
              </a:spcAft>
              <a:buSzPts val="1000"/>
              <a:buNone/>
              <a:defRPr b="1" sz="1200"/>
            </a:lvl7pPr>
            <a:lvl8pPr indent="-228600" lvl="7" marL="3657600" algn="l">
              <a:lnSpc>
                <a:spcPct val="100000"/>
              </a:lnSpc>
              <a:spcBef>
                <a:spcPts val="800"/>
              </a:spcBef>
              <a:spcAft>
                <a:spcPts val="0"/>
              </a:spcAft>
              <a:buSzPts val="1000"/>
              <a:buNone/>
              <a:defRPr b="1" sz="1200"/>
            </a:lvl8pPr>
            <a:lvl9pPr indent="-228600" lvl="8" marL="4114800" algn="l">
              <a:lnSpc>
                <a:spcPct val="100000"/>
              </a:lnSpc>
              <a:spcBef>
                <a:spcPts val="800"/>
              </a:spcBef>
              <a:spcAft>
                <a:spcPts val="0"/>
              </a:spcAft>
              <a:buSzPts val="1000"/>
              <a:buNone/>
              <a:defRPr b="1" sz="1200"/>
            </a:lvl9pPr>
          </a:lstStyle>
          <a:p/>
        </p:txBody>
      </p:sp>
      <p:sp>
        <p:nvSpPr>
          <p:cNvPr id="63" name="Google Shape;63;p9"/>
          <p:cNvSpPr txBox="1"/>
          <p:nvPr>
            <p:ph idx="4" type="body"/>
          </p:nvPr>
        </p:nvSpPr>
        <p:spPr>
          <a:xfrm>
            <a:off x="3816288" y="2052934"/>
            <a:ext cx="3139200" cy="2478000"/>
          </a:xfrm>
          <a:prstGeom prst="rect">
            <a:avLst/>
          </a:prstGeom>
          <a:noFill/>
          <a:ln>
            <a:noFill/>
          </a:ln>
        </p:spPr>
        <p:txBody>
          <a:bodyPr anchorCtr="0" anchor="t" bIns="34275" lIns="68575" spcFirstLastPara="1" rIns="68575" wrap="square" tIns="34275">
            <a:normAutofit/>
          </a:bodyPr>
          <a:lstStyle>
            <a:lvl1pPr indent="-298450" lvl="0" marL="457200" algn="l">
              <a:lnSpc>
                <a:spcPct val="100000"/>
              </a:lnSpc>
              <a:spcBef>
                <a:spcPts val="800"/>
              </a:spcBef>
              <a:spcAft>
                <a:spcPts val="0"/>
              </a:spcAft>
              <a:buSzPts val="1100"/>
              <a:buChar char="►"/>
              <a:defRPr/>
            </a:lvl1pPr>
            <a:lvl2pPr indent="-298450" lvl="1" marL="914400" algn="l">
              <a:lnSpc>
                <a:spcPct val="100000"/>
              </a:lnSpc>
              <a:spcBef>
                <a:spcPts val="800"/>
              </a:spcBef>
              <a:spcAft>
                <a:spcPts val="0"/>
              </a:spcAft>
              <a:buSzPts val="1100"/>
              <a:buChar char="►"/>
              <a:defRPr/>
            </a:lvl2pPr>
            <a:lvl3pPr indent="-298450" lvl="2" marL="1371600" algn="l">
              <a:lnSpc>
                <a:spcPct val="100000"/>
              </a:lnSpc>
              <a:spcBef>
                <a:spcPts val="800"/>
              </a:spcBef>
              <a:spcAft>
                <a:spcPts val="0"/>
              </a:spcAft>
              <a:buSzPts val="1100"/>
              <a:buChar char="►"/>
              <a:defRPr/>
            </a:lvl3pPr>
            <a:lvl4pPr indent="-298450" lvl="3" marL="1828800" algn="l">
              <a:lnSpc>
                <a:spcPct val="100000"/>
              </a:lnSpc>
              <a:spcBef>
                <a:spcPts val="800"/>
              </a:spcBef>
              <a:spcAft>
                <a:spcPts val="0"/>
              </a:spcAft>
              <a:buSzPts val="1100"/>
              <a:buChar char="►"/>
              <a:defRPr/>
            </a:lvl4pPr>
            <a:lvl5pPr indent="-298450" lvl="4" marL="2286000" algn="l">
              <a:lnSpc>
                <a:spcPct val="100000"/>
              </a:lnSpc>
              <a:spcBef>
                <a:spcPts val="800"/>
              </a:spcBef>
              <a:spcAft>
                <a:spcPts val="0"/>
              </a:spcAft>
              <a:buSzPts val="1100"/>
              <a:buChar char="►"/>
              <a:defRPr/>
            </a:lvl5pPr>
            <a:lvl6pPr indent="-298450" lvl="5" marL="2743200" algn="l">
              <a:lnSpc>
                <a:spcPct val="100000"/>
              </a:lnSpc>
              <a:spcBef>
                <a:spcPts val="800"/>
              </a:spcBef>
              <a:spcAft>
                <a:spcPts val="0"/>
              </a:spcAft>
              <a:buSzPts val="1100"/>
              <a:buChar char="►"/>
              <a:defRPr/>
            </a:lvl6pPr>
            <a:lvl7pPr indent="-298450" lvl="6" marL="3200400" algn="l">
              <a:lnSpc>
                <a:spcPct val="100000"/>
              </a:lnSpc>
              <a:spcBef>
                <a:spcPts val="800"/>
              </a:spcBef>
              <a:spcAft>
                <a:spcPts val="0"/>
              </a:spcAft>
              <a:buSzPts val="1100"/>
              <a:buChar char="►"/>
              <a:defRPr/>
            </a:lvl7pPr>
            <a:lvl8pPr indent="-298450" lvl="7" marL="3657600" algn="l">
              <a:lnSpc>
                <a:spcPct val="100000"/>
              </a:lnSpc>
              <a:spcBef>
                <a:spcPts val="800"/>
              </a:spcBef>
              <a:spcAft>
                <a:spcPts val="0"/>
              </a:spcAft>
              <a:buSzPts val="1100"/>
              <a:buChar char="►"/>
              <a:defRPr/>
            </a:lvl8pPr>
            <a:lvl9pPr indent="-298450" lvl="8" marL="4114800" algn="l">
              <a:lnSpc>
                <a:spcPct val="100000"/>
              </a:lnSpc>
              <a:spcBef>
                <a:spcPts val="800"/>
              </a:spcBef>
              <a:spcAft>
                <a:spcPts val="0"/>
              </a:spcAft>
              <a:buSzPts val="1100"/>
              <a:buChar char="►"/>
              <a:defRPr/>
            </a:lvl9pPr>
          </a:lstStyle>
          <a:p/>
        </p:txBody>
      </p:sp>
      <p:sp>
        <p:nvSpPr>
          <p:cNvPr id="64" name="Google Shape;64;p9"/>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5" name="Google Shape;65;p9"/>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6" name="Google Shape;66;p9"/>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type="titleOnly">
  <p:cSld name="TITLE_ONLY">
    <p:spTree>
      <p:nvGrpSpPr>
        <p:cNvPr id="67" name="Shape 67"/>
        <p:cNvGrpSpPr/>
        <p:nvPr/>
      </p:nvGrpSpPr>
      <p:grpSpPr>
        <a:xfrm>
          <a:off x="0" y="0"/>
          <a:ext cx="0" cy="0"/>
          <a:chOff x="0" y="0"/>
          <a:chExt cx="0" cy="0"/>
        </a:xfrm>
      </p:grpSpPr>
      <p:sp>
        <p:nvSpPr>
          <p:cNvPr id="68" name="Google Shape;68;p10"/>
          <p:cNvSpPr txBox="1"/>
          <p:nvPr>
            <p:ph type="title"/>
          </p:nvPr>
        </p:nvSpPr>
        <p:spPr>
          <a:xfrm>
            <a:off x="508000" y="457200"/>
            <a:ext cx="6447600" cy="990600"/>
          </a:xfrm>
          <a:prstGeom prst="rect">
            <a:avLst/>
          </a:prstGeom>
          <a:noFill/>
          <a:ln>
            <a:noFill/>
          </a:ln>
        </p:spPr>
        <p:txBody>
          <a:bodyPr anchorCtr="0" anchor="t" bIns="34275" lIns="68575" spcFirstLastPara="1" rIns="68575" wrap="square" tIns="34275">
            <a:normAutofit/>
          </a:bodyPr>
          <a:lstStyle>
            <a:lvl1pPr lvl="0" algn="l">
              <a:lnSpc>
                <a:spcPct val="100000"/>
              </a:lnSpc>
              <a:spcBef>
                <a:spcPts val="0"/>
              </a:spcBef>
              <a:spcAft>
                <a:spcPts val="0"/>
              </a:spcAft>
              <a:buClr>
                <a:srgbClr val="B4176D"/>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9" name="Google Shape;69;p10"/>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0" name="Google Shape;70;p10"/>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1" name="Google Shape;71;p10"/>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a" type="blank">
  <p:cSld name="BLANK">
    <p:spTree>
      <p:nvGrpSpPr>
        <p:cNvPr id="72" name="Shape 72"/>
        <p:cNvGrpSpPr/>
        <p:nvPr/>
      </p:nvGrpSpPr>
      <p:grpSpPr>
        <a:xfrm>
          <a:off x="0" y="0"/>
          <a:ext cx="0" cy="0"/>
          <a:chOff x="0" y="0"/>
          <a:chExt cx="0" cy="0"/>
        </a:xfrm>
      </p:grpSpPr>
      <p:sp>
        <p:nvSpPr>
          <p:cNvPr id="73" name="Google Shape;73;p11"/>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4" name="Google Shape;74;p11"/>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5" name="Google Shape;75;p11"/>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type="objTx">
  <p:cSld name="OBJECT_WITH_CAPTION_TEXT">
    <p:spTree>
      <p:nvGrpSpPr>
        <p:cNvPr id="76" name="Shape 76"/>
        <p:cNvGrpSpPr/>
        <p:nvPr/>
      </p:nvGrpSpPr>
      <p:grpSpPr>
        <a:xfrm>
          <a:off x="0" y="0"/>
          <a:ext cx="0" cy="0"/>
          <a:chOff x="0" y="0"/>
          <a:chExt cx="0" cy="0"/>
        </a:xfrm>
      </p:grpSpPr>
      <p:sp>
        <p:nvSpPr>
          <p:cNvPr id="77" name="Google Shape;77;p12"/>
          <p:cNvSpPr txBox="1"/>
          <p:nvPr>
            <p:ph type="title"/>
          </p:nvPr>
        </p:nvSpPr>
        <p:spPr>
          <a:xfrm>
            <a:off x="508000" y="1123953"/>
            <a:ext cx="2890800" cy="958800"/>
          </a:xfrm>
          <a:prstGeom prst="rect">
            <a:avLst/>
          </a:prstGeom>
          <a:noFill/>
          <a:ln>
            <a:noFill/>
          </a:ln>
        </p:spPr>
        <p:txBody>
          <a:bodyPr anchorCtr="0" anchor="b" bIns="34275" lIns="68575" spcFirstLastPara="1" rIns="68575" wrap="square" tIns="34275">
            <a:normAutofit/>
          </a:bodyPr>
          <a:lstStyle>
            <a:lvl1pPr lvl="0" algn="l">
              <a:lnSpc>
                <a:spcPct val="100000"/>
              </a:lnSpc>
              <a:spcBef>
                <a:spcPts val="0"/>
              </a:spcBef>
              <a:spcAft>
                <a:spcPts val="0"/>
              </a:spcAft>
              <a:buClr>
                <a:srgbClr val="B4176D"/>
              </a:buClr>
              <a:buSzPts val="1500"/>
              <a:buFont typeface="Trebuchet MS"/>
              <a:buNone/>
              <a:defRPr sz="1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8" name="Google Shape;78;p12"/>
          <p:cNvSpPr txBox="1"/>
          <p:nvPr>
            <p:ph idx="1" type="body"/>
          </p:nvPr>
        </p:nvSpPr>
        <p:spPr>
          <a:xfrm>
            <a:off x="3570346" y="386193"/>
            <a:ext cx="3385200" cy="4144800"/>
          </a:xfrm>
          <a:prstGeom prst="rect">
            <a:avLst/>
          </a:prstGeom>
          <a:noFill/>
          <a:ln>
            <a:noFill/>
          </a:ln>
        </p:spPr>
        <p:txBody>
          <a:bodyPr anchorCtr="0" anchor="t" bIns="34275" lIns="68575" spcFirstLastPara="1" rIns="68575" wrap="square" tIns="34275">
            <a:normAutofit/>
          </a:bodyPr>
          <a:lstStyle>
            <a:lvl1pPr indent="-298450" lvl="0" marL="457200" algn="l">
              <a:lnSpc>
                <a:spcPct val="100000"/>
              </a:lnSpc>
              <a:spcBef>
                <a:spcPts val="800"/>
              </a:spcBef>
              <a:spcAft>
                <a:spcPts val="0"/>
              </a:spcAft>
              <a:buSzPts val="1100"/>
              <a:buChar char="►"/>
              <a:defRPr/>
            </a:lvl1pPr>
            <a:lvl2pPr indent="-298450" lvl="1" marL="914400" algn="l">
              <a:lnSpc>
                <a:spcPct val="100000"/>
              </a:lnSpc>
              <a:spcBef>
                <a:spcPts val="800"/>
              </a:spcBef>
              <a:spcAft>
                <a:spcPts val="0"/>
              </a:spcAft>
              <a:buSzPts val="1100"/>
              <a:buChar char="►"/>
              <a:defRPr/>
            </a:lvl2pPr>
            <a:lvl3pPr indent="-298450" lvl="2" marL="1371600" algn="l">
              <a:lnSpc>
                <a:spcPct val="100000"/>
              </a:lnSpc>
              <a:spcBef>
                <a:spcPts val="800"/>
              </a:spcBef>
              <a:spcAft>
                <a:spcPts val="0"/>
              </a:spcAft>
              <a:buSzPts val="1100"/>
              <a:buChar char="►"/>
              <a:defRPr/>
            </a:lvl3pPr>
            <a:lvl4pPr indent="-298450" lvl="3" marL="1828800" algn="l">
              <a:lnSpc>
                <a:spcPct val="100000"/>
              </a:lnSpc>
              <a:spcBef>
                <a:spcPts val="800"/>
              </a:spcBef>
              <a:spcAft>
                <a:spcPts val="0"/>
              </a:spcAft>
              <a:buSzPts val="1100"/>
              <a:buChar char="►"/>
              <a:defRPr/>
            </a:lvl4pPr>
            <a:lvl5pPr indent="-298450" lvl="4" marL="2286000" algn="l">
              <a:lnSpc>
                <a:spcPct val="100000"/>
              </a:lnSpc>
              <a:spcBef>
                <a:spcPts val="800"/>
              </a:spcBef>
              <a:spcAft>
                <a:spcPts val="0"/>
              </a:spcAft>
              <a:buSzPts val="1100"/>
              <a:buChar char="►"/>
              <a:defRPr/>
            </a:lvl5pPr>
            <a:lvl6pPr indent="-298450" lvl="5" marL="2743200" algn="l">
              <a:lnSpc>
                <a:spcPct val="100000"/>
              </a:lnSpc>
              <a:spcBef>
                <a:spcPts val="800"/>
              </a:spcBef>
              <a:spcAft>
                <a:spcPts val="0"/>
              </a:spcAft>
              <a:buSzPts val="1100"/>
              <a:buChar char="►"/>
              <a:defRPr/>
            </a:lvl6pPr>
            <a:lvl7pPr indent="-298450" lvl="6" marL="3200400" algn="l">
              <a:lnSpc>
                <a:spcPct val="100000"/>
              </a:lnSpc>
              <a:spcBef>
                <a:spcPts val="800"/>
              </a:spcBef>
              <a:spcAft>
                <a:spcPts val="0"/>
              </a:spcAft>
              <a:buSzPts val="1100"/>
              <a:buChar char="►"/>
              <a:defRPr/>
            </a:lvl7pPr>
            <a:lvl8pPr indent="-298450" lvl="7" marL="3657600" algn="l">
              <a:lnSpc>
                <a:spcPct val="100000"/>
              </a:lnSpc>
              <a:spcBef>
                <a:spcPts val="800"/>
              </a:spcBef>
              <a:spcAft>
                <a:spcPts val="0"/>
              </a:spcAft>
              <a:buSzPts val="1100"/>
              <a:buChar char="►"/>
              <a:defRPr/>
            </a:lvl8pPr>
            <a:lvl9pPr indent="-298450" lvl="8" marL="4114800" algn="l">
              <a:lnSpc>
                <a:spcPct val="100000"/>
              </a:lnSpc>
              <a:spcBef>
                <a:spcPts val="800"/>
              </a:spcBef>
              <a:spcAft>
                <a:spcPts val="0"/>
              </a:spcAft>
              <a:buSzPts val="1100"/>
              <a:buChar char="►"/>
              <a:defRPr/>
            </a:lvl9pPr>
          </a:lstStyle>
          <a:p/>
        </p:txBody>
      </p:sp>
      <p:sp>
        <p:nvSpPr>
          <p:cNvPr id="79" name="Google Shape;79;p12"/>
          <p:cNvSpPr txBox="1"/>
          <p:nvPr>
            <p:ph idx="2" type="body"/>
          </p:nvPr>
        </p:nvSpPr>
        <p:spPr>
          <a:xfrm>
            <a:off x="508000" y="2082802"/>
            <a:ext cx="2890800" cy="1938300"/>
          </a:xfrm>
          <a:prstGeom prst="rect">
            <a:avLst/>
          </a:prstGeom>
          <a:noFill/>
          <a:ln>
            <a:noFill/>
          </a:ln>
        </p:spPr>
        <p:txBody>
          <a:bodyPr anchorCtr="0" anchor="t" bIns="34275" lIns="68575" spcFirstLastPara="1" rIns="68575" wrap="square" tIns="34275">
            <a:normAutofit/>
          </a:bodyPr>
          <a:lstStyle>
            <a:lvl1pPr indent="-228600" lvl="0" marL="457200" algn="l">
              <a:lnSpc>
                <a:spcPct val="100000"/>
              </a:lnSpc>
              <a:spcBef>
                <a:spcPts val="800"/>
              </a:spcBef>
              <a:spcAft>
                <a:spcPts val="0"/>
              </a:spcAft>
              <a:buSzPts val="800"/>
              <a:buNone/>
              <a:defRPr sz="1100"/>
            </a:lvl1pPr>
            <a:lvl2pPr indent="-228600" lvl="1" marL="914400" algn="l">
              <a:lnSpc>
                <a:spcPct val="100000"/>
              </a:lnSpc>
              <a:spcBef>
                <a:spcPts val="800"/>
              </a:spcBef>
              <a:spcAft>
                <a:spcPts val="0"/>
              </a:spcAft>
              <a:buSzPts val="800"/>
              <a:buNone/>
              <a:defRPr sz="1100"/>
            </a:lvl2pPr>
            <a:lvl3pPr indent="-228600" lvl="2" marL="1371600" algn="l">
              <a:lnSpc>
                <a:spcPct val="100000"/>
              </a:lnSpc>
              <a:spcBef>
                <a:spcPts val="800"/>
              </a:spcBef>
              <a:spcAft>
                <a:spcPts val="0"/>
              </a:spcAft>
              <a:buSzPts val="700"/>
              <a:buNone/>
              <a:defRPr sz="900"/>
            </a:lvl3pPr>
            <a:lvl4pPr indent="-228600" lvl="3" marL="1828800" algn="l">
              <a:lnSpc>
                <a:spcPct val="100000"/>
              </a:lnSpc>
              <a:spcBef>
                <a:spcPts val="800"/>
              </a:spcBef>
              <a:spcAft>
                <a:spcPts val="0"/>
              </a:spcAft>
              <a:buSzPts val="600"/>
              <a:buNone/>
              <a:defRPr sz="800"/>
            </a:lvl4pPr>
            <a:lvl5pPr indent="-228600" lvl="4" marL="2286000" algn="l">
              <a:lnSpc>
                <a:spcPct val="100000"/>
              </a:lnSpc>
              <a:spcBef>
                <a:spcPts val="800"/>
              </a:spcBef>
              <a:spcAft>
                <a:spcPts val="0"/>
              </a:spcAft>
              <a:buSzPts val="600"/>
              <a:buNone/>
              <a:defRPr sz="800"/>
            </a:lvl5pPr>
            <a:lvl6pPr indent="-228600" lvl="5" marL="2743200" algn="l">
              <a:lnSpc>
                <a:spcPct val="100000"/>
              </a:lnSpc>
              <a:spcBef>
                <a:spcPts val="800"/>
              </a:spcBef>
              <a:spcAft>
                <a:spcPts val="0"/>
              </a:spcAft>
              <a:buSzPts val="600"/>
              <a:buNone/>
              <a:defRPr sz="800"/>
            </a:lvl6pPr>
            <a:lvl7pPr indent="-228600" lvl="6" marL="3200400" algn="l">
              <a:lnSpc>
                <a:spcPct val="100000"/>
              </a:lnSpc>
              <a:spcBef>
                <a:spcPts val="800"/>
              </a:spcBef>
              <a:spcAft>
                <a:spcPts val="0"/>
              </a:spcAft>
              <a:buSzPts val="600"/>
              <a:buNone/>
              <a:defRPr sz="800"/>
            </a:lvl7pPr>
            <a:lvl8pPr indent="-228600" lvl="7" marL="3657600" algn="l">
              <a:lnSpc>
                <a:spcPct val="100000"/>
              </a:lnSpc>
              <a:spcBef>
                <a:spcPts val="800"/>
              </a:spcBef>
              <a:spcAft>
                <a:spcPts val="0"/>
              </a:spcAft>
              <a:buSzPts val="600"/>
              <a:buNone/>
              <a:defRPr sz="800"/>
            </a:lvl8pPr>
            <a:lvl9pPr indent="-228600" lvl="8" marL="4114800" algn="l">
              <a:lnSpc>
                <a:spcPct val="100000"/>
              </a:lnSpc>
              <a:spcBef>
                <a:spcPts val="800"/>
              </a:spcBef>
              <a:spcAft>
                <a:spcPts val="0"/>
              </a:spcAft>
              <a:buSzPts val="600"/>
              <a:buNone/>
              <a:defRPr sz="800"/>
            </a:lvl9pPr>
          </a:lstStyle>
          <a:p/>
        </p:txBody>
      </p:sp>
      <p:sp>
        <p:nvSpPr>
          <p:cNvPr id="80" name="Google Shape;80;p12"/>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81" name="Google Shape;81;p12"/>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82" name="Google Shape;82;p12"/>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type="picTx">
  <p:cSld name="PICTURE_WITH_CAPTION_TEXT">
    <p:spTree>
      <p:nvGrpSpPr>
        <p:cNvPr id="83" name="Shape 83"/>
        <p:cNvGrpSpPr/>
        <p:nvPr/>
      </p:nvGrpSpPr>
      <p:grpSpPr>
        <a:xfrm>
          <a:off x="0" y="0"/>
          <a:ext cx="0" cy="0"/>
          <a:chOff x="0" y="0"/>
          <a:chExt cx="0" cy="0"/>
        </a:xfrm>
      </p:grpSpPr>
      <p:sp>
        <p:nvSpPr>
          <p:cNvPr id="84" name="Google Shape;84;p13"/>
          <p:cNvSpPr txBox="1"/>
          <p:nvPr>
            <p:ph type="title"/>
          </p:nvPr>
        </p:nvSpPr>
        <p:spPr>
          <a:xfrm>
            <a:off x="508000" y="3600450"/>
            <a:ext cx="6447600" cy="425100"/>
          </a:xfrm>
          <a:prstGeom prst="rect">
            <a:avLst/>
          </a:prstGeom>
          <a:noFill/>
          <a:ln>
            <a:noFill/>
          </a:ln>
        </p:spPr>
        <p:txBody>
          <a:bodyPr anchorCtr="0" anchor="b" bIns="34275" lIns="68575" spcFirstLastPara="1" rIns="68575" wrap="square" tIns="34275">
            <a:normAutofit/>
          </a:bodyPr>
          <a:lstStyle>
            <a:lvl1pPr lvl="0" algn="l">
              <a:lnSpc>
                <a:spcPct val="100000"/>
              </a:lnSpc>
              <a:spcBef>
                <a:spcPts val="0"/>
              </a:spcBef>
              <a:spcAft>
                <a:spcPts val="0"/>
              </a:spcAft>
              <a:buClr>
                <a:srgbClr val="B4176D"/>
              </a:buClr>
              <a:buSzPts val="1800"/>
              <a:buFont typeface="Trebuchet MS"/>
              <a:buNone/>
              <a:defRPr b="0" sz="18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85" name="Google Shape;85;p13"/>
          <p:cNvSpPr/>
          <p:nvPr>
            <p:ph idx="2" type="pic"/>
          </p:nvPr>
        </p:nvSpPr>
        <p:spPr>
          <a:xfrm>
            <a:off x="508000" y="457200"/>
            <a:ext cx="6447600" cy="2884200"/>
          </a:xfrm>
          <a:prstGeom prst="rect">
            <a:avLst/>
          </a:prstGeom>
          <a:noFill/>
          <a:ln>
            <a:noFill/>
          </a:ln>
        </p:spPr>
      </p:sp>
      <p:sp>
        <p:nvSpPr>
          <p:cNvPr id="86" name="Google Shape;86;p13"/>
          <p:cNvSpPr txBox="1"/>
          <p:nvPr>
            <p:ph idx="1" type="body"/>
          </p:nvPr>
        </p:nvSpPr>
        <p:spPr>
          <a:xfrm>
            <a:off x="508000" y="4025503"/>
            <a:ext cx="6447600" cy="505500"/>
          </a:xfrm>
          <a:prstGeom prst="rect">
            <a:avLst/>
          </a:prstGeom>
          <a:noFill/>
          <a:ln>
            <a:noFill/>
          </a:ln>
        </p:spPr>
        <p:txBody>
          <a:bodyPr anchorCtr="0" anchor="t" bIns="34275" lIns="68575" spcFirstLastPara="1" rIns="68575" wrap="square" tIns="34275">
            <a:normAutofit/>
          </a:bodyPr>
          <a:lstStyle>
            <a:lvl1pPr indent="-228600" lvl="0" marL="457200" algn="l">
              <a:lnSpc>
                <a:spcPct val="100000"/>
              </a:lnSpc>
              <a:spcBef>
                <a:spcPts val="800"/>
              </a:spcBef>
              <a:spcAft>
                <a:spcPts val="0"/>
              </a:spcAft>
              <a:buSzPts val="700"/>
              <a:buNone/>
              <a:defRPr sz="900"/>
            </a:lvl1pPr>
            <a:lvl2pPr indent="-228600" lvl="1" marL="914400" algn="l">
              <a:lnSpc>
                <a:spcPct val="100000"/>
              </a:lnSpc>
              <a:spcBef>
                <a:spcPts val="800"/>
              </a:spcBef>
              <a:spcAft>
                <a:spcPts val="0"/>
              </a:spcAft>
              <a:buSzPts val="700"/>
              <a:buNone/>
              <a:defRPr sz="900"/>
            </a:lvl2pPr>
            <a:lvl3pPr indent="-228600" lvl="2" marL="1371600" algn="l">
              <a:lnSpc>
                <a:spcPct val="100000"/>
              </a:lnSpc>
              <a:spcBef>
                <a:spcPts val="800"/>
              </a:spcBef>
              <a:spcAft>
                <a:spcPts val="0"/>
              </a:spcAft>
              <a:buSzPts val="600"/>
              <a:buNone/>
              <a:defRPr sz="800"/>
            </a:lvl3pPr>
            <a:lvl4pPr indent="-228600" lvl="3" marL="1828800" algn="l">
              <a:lnSpc>
                <a:spcPct val="100000"/>
              </a:lnSpc>
              <a:spcBef>
                <a:spcPts val="800"/>
              </a:spcBef>
              <a:spcAft>
                <a:spcPts val="0"/>
              </a:spcAft>
              <a:buSzPts val="500"/>
              <a:buNone/>
              <a:defRPr sz="700"/>
            </a:lvl4pPr>
            <a:lvl5pPr indent="-228600" lvl="4" marL="2286000" algn="l">
              <a:lnSpc>
                <a:spcPct val="100000"/>
              </a:lnSpc>
              <a:spcBef>
                <a:spcPts val="800"/>
              </a:spcBef>
              <a:spcAft>
                <a:spcPts val="0"/>
              </a:spcAft>
              <a:buSzPts val="500"/>
              <a:buNone/>
              <a:defRPr sz="700"/>
            </a:lvl5pPr>
            <a:lvl6pPr indent="-228600" lvl="5" marL="2743200" algn="l">
              <a:lnSpc>
                <a:spcPct val="100000"/>
              </a:lnSpc>
              <a:spcBef>
                <a:spcPts val="800"/>
              </a:spcBef>
              <a:spcAft>
                <a:spcPts val="0"/>
              </a:spcAft>
              <a:buSzPts val="500"/>
              <a:buNone/>
              <a:defRPr sz="700"/>
            </a:lvl6pPr>
            <a:lvl7pPr indent="-228600" lvl="6" marL="3200400" algn="l">
              <a:lnSpc>
                <a:spcPct val="100000"/>
              </a:lnSpc>
              <a:spcBef>
                <a:spcPts val="800"/>
              </a:spcBef>
              <a:spcAft>
                <a:spcPts val="0"/>
              </a:spcAft>
              <a:buSzPts val="500"/>
              <a:buNone/>
              <a:defRPr sz="700"/>
            </a:lvl7pPr>
            <a:lvl8pPr indent="-228600" lvl="7" marL="3657600" algn="l">
              <a:lnSpc>
                <a:spcPct val="100000"/>
              </a:lnSpc>
              <a:spcBef>
                <a:spcPts val="800"/>
              </a:spcBef>
              <a:spcAft>
                <a:spcPts val="0"/>
              </a:spcAft>
              <a:buSzPts val="500"/>
              <a:buNone/>
              <a:defRPr sz="700"/>
            </a:lvl8pPr>
            <a:lvl9pPr indent="-228600" lvl="8" marL="4114800" algn="l">
              <a:lnSpc>
                <a:spcPct val="100000"/>
              </a:lnSpc>
              <a:spcBef>
                <a:spcPts val="800"/>
              </a:spcBef>
              <a:spcAft>
                <a:spcPts val="0"/>
              </a:spcAft>
              <a:buSzPts val="500"/>
              <a:buNone/>
              <a:defRPr sz="700"/>
            </a:lvl9pPr>
          </a:lstStyle>
          <a:p/>
        </p:txBody>
      </p:sp>
      <p:sp>
        <p:nvSpPr>
          <p:cNvPr id="87" name="Google Shape;87;p13"/>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algn="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88" name="Google Shape;88;p13"/>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89" name="Google Shape;89;p13"/>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4"/>
          <p:cNvGrpSpPr/>
          <p:nvPr/>
        </p:nvGrpSpPr>
        <p:grpSpPr>
          <a:xfrm>
            <a:off x="0" y="-6350"/>
            <a:ext cx="9144099" cy="5149935"/>
            <a:chOff x="0" y="-8467"/>
            <a:chExt cx="12192133" cy="6866580"/>
          </a:xfrm>
        </p:grpSpPr>
        <p:cxnSp>
          <p:nvCxnSpPr>
            <p:cNvPr id="7" name="Google Shape;7;p4"/>
            <p:cNvCxnSpPr/>
            <p:nvPr/>
          </p:nvCxnSpPr>
          <p:spPr>
            <a:xfrm>
              <a:off x="9371012" y="0"/>
              <a:ext cx="1219200" cy="6858000"/>
            </a:xfrm>
            <a:prstGeom prst="straightConnector1">
              <a:avLst/>
            </a:prstGeom>
            <a:noFill/>
            <a:ln cap="flat" cmpd="sng" w="9525">
              <a:solidFill>
                <a:schemeClr val="accent1">
                  <a:alpha val="69411"/>
                </a:schemeClr>
              </a:solidFill>
              <a:prstDash val="solid"/>
              <a:round/>
              <a:headEnd len="sm" w="sm" type="none"/>
              <a:tailEnd len="sm" w="sm" type="none"/>
            </a:ln>
          </p:spPr>
        </p:cxnSp>
        <p:cxnSp>
          <p:nvCxnSpPr>
            <p:cNvPr id="8" name="Google Shape;8;p4"/>
            <p:cNvCxnSpPr/>
            <p:nvPr/>
          </p:nvCxnSpPr>
          <p:spPr>
            <a:xfrm flipH="1">
              <a:off x="7425125" y="3681413"/>
              <a:ext cx="4763700" cy="3176700"/>
            </a:xfrm>
            <a:prstGeom prst="straightConnector1">
              <a:avLst/>
            </a:prstGeom>
            <a:noFill/>
            <a:ln cap="flat" cmpd="sng" w="9525">
              <a:solidFill>
                <a:schemeClr val="accent1">
                  <a:alpha val="69411"/>
                </a:schemeClr>
              </a:solidFill>
              <a:prstDash val="solid"/>
              <a:round/>
              <a:headEnd len="sm" w="sm" type="none"/>
              <a:tailEnd len="sm" w="sm" type="none"/>
            </a:ln>
          </p:spPr>
        </p:cxnSp>
        <p:sp>
          <p:nvSpPr>
            <p:cNvPr id="9" name="Google Shape;9;p4"/>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294"/>
              </a:schemeClr>
            </a:solidFill>
            <a:ln>
              <a:noFill/>
            </a:ln>
          </p:spPr>
        </p:sp>
        <p:sp>
          <p:nvSpPr>
            <p:cNvPr id="10" name="Google Shape;10;p4"/>
            <p:cNvSpPr/>
            <p:nvPr/>
          </p:nvSpPr>
          <p:spPr>
            <a:xfrm>
              <a:off x="9603442" y="-8467"/>
              <a:ext cx="258617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4"/>
            <p:cNvSpPr/>
            <p:nvPr/>
          </p:nvSpPr>
          <p:spPr>
            <a:xfrm>
              <a:off x="8932333" y="3048000"/>
              <a:ext cx="3259800" cy="3810000"/>
            </a:xfrm>
            <a:prstGeom prst="triangle">
              <a:avLst>
                <a:gd fmla="val 100000" name="adj"/>
              </a:avLst>
            </a:prstGeom>
            <a:solidFill>
              <a:schemeClr val="accent1">
                <a:alpha val="71372"/>
              </a:schemeClr>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4"/>
            <p:cNvSpPr/>
            <p:nvPr/>
          </p:nvSpPr>
          <p:spPr>
            <a:xfrm>
              <a:off x="9334500" y="-8467"/>
              <a:ext cx="2850868"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B4176D">
                <a:alpha val="49411"/>
              </a:srgbClr>
            </a:solidFill>
            <a:ln>
              <a:noFill/>
            </a:ln>
          </p:spPr>
        </p:sp>
        <p:sp>
          <p:nvSpPr>
            <p:cNvPr id="13" name="Google Shape;13;p4"/>
            <p:cNvSpPr/>
            <p:nvPr/>
          </p:nvSpPr>
          <p:spPr>
            <a:xfrm>
              <a:off x="10898730" y="-8467"/>
              <a:ext cx="1290094" cy="6858000"/>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4176D">
                <a:alpha val="69411"/>
              </a:srgbClr>
            </a:solidFill>
            <a:ln>
              <a:noFill/>
            </a:ln>
          </p:spPr>
        </p:sp>
        <p:sp>
          <p:nvSpPr>
            <p:cNvPr id="14" name="Google Shape;14;p4"/>
            <p:cNvSpPr/>
            <p:nvPr/>
          </p:nvSpPr>
          <p:spPr>
            <a:xfrm>
              <a:off x="10938999" y="-8467"/>
              <a:ext cx="1249825" cy="6858000"/>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780F49">
                <a:alpha val="80000"/>
              </a:srgbClr>
            </a:solidFill>
            <a:ln>
              <a:noFill/>
            </a:ln>
          </p:spPr>
        </p:sp>
        <p:sp>
          <p:nvSpPr>
            <p:cNvPr id="15" name="Google Shape;15;p4"/>
            <p:cNvSpPr/>
            <p:nvPr/>
          </p:nvSpPr>
          <p:spPr>
            <a:xfrm>
              <a:off x="10371666" y="3589867"/>
              <a:ext cx="1817100" cy="3268200"/>
            </a:xfrm>
            <a:prstGeom prst="triangle">
              <a:avLst>
                <a:gd fmla="val 100000" name="adj"/>
              </a:avLst>
            </a:prstGeom>
            <a:solidFill>
              <a:srgbClr val="780F49">
                <a:alpha val="65490"/>
              </a:srgbClr>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4"/>
            <p:cNvSpPr/>
            <p:nvPr/>
          </p:nvSpPr>
          <p:spPr>
            <a:xfrm>
              <a:off x="0" y="4013200"/>
              <a:ext cx="448800" cy="2844900"/>
            </a:xfrm>
            <a:prstGeom prst="triangle">
              <a:avLst>
                <a:gd fmla="val 0" name="adj"/>
              </a:avLst>
            </a:prstGeom>
            <a:solidFill>
              <a:srgbClr val="B4176D">
                <a:alpha val="69411"/>
              </a:srgbClr>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 name="Google Shape;17;p4"/>
          <p:cNvSpPr txBox="1"/>
          <p:nvPr>
            <p:ph type="title"/>
          </p:nvPr>
        </p:nvSpPr>
        <p:spPr>
          <a:xfrm>
            <a:off x="508000" y="457200"/>
            <a:ext cx="6447600" cy="990600"/>
          </a:xfrm>
          <a:prstGeom prst="rect">
            <a:avLst/>
          </a:prstGeom>
          <a:noFill/>
          <a:ln>
            <a:noFill/>
          </a:ln>
        </p:spPr>
        <p:txBody>
          <a:bodyPr anchorCtr="0" anchor="t" bIns="34275" lIns="68575" spcFirstLastPara="1" rIns="68575" wrap="square" tIns="34275">
            <a:normAutofit/>
          </a:bodyPr>
          <a:lstStyle>
            <a:lvl1pPr lvl="0" marR="0" rtl="0" algn="l">
              <a:lnSpc>
                <a:spcPct val="100000"/>
              </a:lnSpc>
              <a:spcBef>
                <a:spcPts val="0"/>
              </a:spcBef>
              <a:spcAft>
                <a:spcPts val="0"/>
              </a:spcAft>
              <a:buClr>
                <a:srgbClr val="B4176D"/>
              </a:buClr>
              <a:buSzPts val="2700"/>
              <a:buFont typeface="Trebuchet MS"/>
              <a:buNone/>
              <a:defRPr b="0" i="0" sz="2700" u="none" cap="none" strike="noStrike">
                <a:solidFill>
                  <a:srgbClr val="B4176D"/>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2"/>
                </a:solidFill>
                <a:latin typeface="Arial"/>
                <a:ea typeface="Arial"/>
                <a:cs typeface="Arial"/>
                <a:sym typeface="Arial"/>
              </a:defRPr>
            </a:lvl9pPr>
          </a:lstStyle>
          <a:p/>
        </p:txBody>
      </p:sp>
      <p:sp>
        <p:nvSpPr>
          <p:cNvPr id="18" name="Google Shape;18;p4"/>
          <p:cNvSpPr txBox="1"/>
          <p:nvPr>
            <p:ph idx="1" type="body"/>
          </p:nvPr>
        </p:nvSpPr>
        <p:spPr>
          <a:xfrm>
            <a:off x="508000" y="1620442"/>
            <a:ext cx="6447600" cy="2910600"/>
          </a:xfrm>
          <a:prstGeom prst="rect">
            <a:avLst/>
          </a:prstGeom>
          <a:noFill/>
          <a:ln>
            <a:noFill/>
          </a:ln>
        </p:spPr>
        <p:txBody>
          <a:bodyPr anchorCtr="0" anchor="t" bIns="34275" lIns="68575" spcFirstLastPara="1" rIns="68575" wrap="square" tIns="34275">
            <a:normAutofit/>
          </a:bodyPr>
          <a:lstStyle>
            <a:lvl1pPr indent="-298450" lvl="0" marL="457200" marR="0" rtl="0" algn="l">
              <a:lnSpc>
                <a:spcPct val="100000"/>
              </a:lnSpc>
              <a:spcBef>
                <a:spcPts val="800"/>
              </a:spcBef>
              <a:spcAft>
                <a:spcPts val="0"/>
              </a:spcAft>
              <a:buClr>
                <a:srgbClr val="B4176D"/>
              </a:buClr>
              <a:buSzPts val="1100"/>
              <a:buFont typeface="Noto Sans Symbols"/>
              <a:buChar char="►"/>
              <a:defRPr b="0" i="0" sz="1400" u="none" cap="none" strike="noStrike">
                <a:solidFill>
                  <a:srgbClr val="3F3F3F"/>
                </a:solidFill>
                <a:latin typeface="Trebuchet MS"/>
                <a:ea typeface="Trebuchet MS"/>
                <a:cs typeface="Trebuchet MS"/>
                <a:sym typeface="Trebuchet MS"/>
              </a:defRPr>
            </a:lvl1pPr>
            <a:lvl2pPr indent="-292100" lvl="1" marL="914400" marR="0" rtl="0" algn="l">
              <a:lnSpc>
                <a:spcPct val="100000"/>
              </a:lnSpc>
              <a:spcBef>
                <a:spcPts val="800"/>
              </a:spcBef>
              <a:spcAft>
                <a:spcPts val="0"/>
              </a:spcAft>
              <a:buClr>
                <a:srgbClr val="B4176D"/>
              </a:buClr>
              <a:buSzPts val="1000"/>
              <a:buFont typeface="Noto Sans Symbols"/>
              <a:buChar char="►"/>
              <a:defRPr b="0" i="0" sz="1200" u="none" cap="none" strike="noStrike">
                <a:solidFill>
                  <a:srgbClr val="3F3F3F"/>
                </a:solidFill>
                <a:latin typeface="Trebuchet MS"/>
                <a:ea typeface="Trebuchet MS"/>
                <a:cs typeface="Trebuchet MS"/>
                <a:sym typeface="Trebuchet MS"/>
              </a:defRPr>
            </a:lvl2pPr>
            <a:lvl3pPr indent="-279400" lvl="2" marL="1371600" marR="0" rtl="0" algn="l">
              <a:lnSpc>
                <a:spcPct val="100000"/>
              </a:lnSpc>
              <a:spcBef>
                <a:spcPts val="800"/>
              </a:spcBef>
              <a:spcAft>
                <a:spcPts val="0"/>
              </a:spcAft>
              <a:buClr>
                <a:srgbClr val="B4176D"/>
              </a:buClr>
              <a:buSzPts val="800"/>
              <a:buFont typeface="Noto Sans Symbols"/>
              <a:buChar char="►"/>
              <a:defRPr b="0" i="0" sz="1100" u="none" cap="none" strike="noStrike">
                <a:solidFill>
                  <a:srgbClr val="3F3F3F"/>
                </a:solidFill>
                <a:latin typeface="Trebuchet MS"/>
                <a:ea typeface="Trebuchet MS"/>
                <a:cs typeface="Trebuchet MS"/>
                <a:sym typeface="Trebuchet MS"/>
              </a:defRPr>
            </a:lvl3pPr>
            <a:lvl4pPr indent="-273050" lvl="3" marL="1828800" marR="0" rtl="0" algn="l">
              <a:lnSpc>
                <a:spcPct val="100000"/>
              </a:lnSpc>
              <a:spcBef>
                <a:spcPts val="800"/>
              </a:spcBef>
              <a:spcAft>
                <a:spcPts val="0"/>
              </a:spcAft>
              <a:buClr>
                <a:srgbClr val="B4176D"/>
              </a:buClr>
              <a:buSzPts val="700"/>
              <a:buFont typeface="Noto Sans Symbols"/>
              <a:buChar char="►"/>
              <a:defRPr b="0" i="0" sz="900" u="none" cap="none" strike="noStrike">
                <a:solidFill>
                  <a:srgbClr val="3F3F3F"/>
                </a:solidFill>
                <a:latin typeface="Trebuchet MS"/>
                <a:ea typeface="Trebuchet MS"/>
                <a:cs typeface="Trebuchet MS"/>
                <a:sym typeface="Trebuchet MS"/>
              </a:defRPr>
            </a:lvl4pPr>
            <a:lvl5pPr indent="-273050" lvl="4" marL="2286000" marR="0" rtl="0" algn="l">
              <a:lnSpc>
                <a:spcPct val="100000"/>
              </a:lnSpc>
              <a:spcBef>
                <a:spcPts val="800"/>
              </a:spcBef>
              <a:spcAft>
                <a:spcPts val="0"/>
              </a:spcAft>
              <a:buClr>
                <a:srgbClr val="B4176D"/>
              </a:buClr>
              <a:buSzPts val="700"/>
              <a:buFont typeface="Noto Sans Symbols"/>
              <a:buChar char="►"/>
              <a:defRPr b="0" i="0" sz="900" u="none" cap="none" strike="noStrike">
                <a:solidFill>
                  <a:srgbClr val="3F3F3F"/>
                </a:solidFill>
                <a:latin typeface="Trebuchet MS"/>
                <a:ea typeface="Trebuchet MS"/>
                <a:cs typeface="Trebuchet MS"/>
                <a:sym typeface="Trebuchet MS"/>
              </a:defRPr>
            </a:lvl5pPr>
            <a:lvl6pPr indent="-273050" lvl="5" marL="2743200" marR="0" rtl="0" algn="l">
              <a:lnSpc>
                <a:spcPct val="100000"/>
              </a:lnSpc>
              <a:spcBef>
                <a:spcPts val="800"/>
              </a:spcBef>
              <a:spcAft>
                <a:spcPts val="0"/>
              </a:spcAft>
              <a:buClr>
                <a:srgbClr val="B4176D"/>
              </a:buClr>
              <a:buSzPts val="700"/>
              <a:buFont typeface="Noto Sans Symbols"/>
              <a:buChar char="►"/>
              <a:defRPr b="0" i="0" sz="900" u="none" cap="none" strike="noStrike">
                <a:solidFill>
                  <a:srgbClr val="3F3F3F"/>
                </a:solidFill>
                <a:latin typeface="Trebuchet MS"/>
                <a:ea typeface="Trebuchet MS"/>
                <a:cs typeface="Trebuchet MS"/>
                <a:sym typeface="Trebuchet MS"/>
              </a:defRPr>
            </a:lvl6pPr>
            <a:lvl7pPr indent="-273050" lvl="6" marL="3200400" marR="0" rtl="0" algn="l">
              <a:lnSpc>
                <a:spcPct val="100000"/>
              </a:lnSpc>
              <a:spcBef>
                <a:spcPts val="800"/>
              </a:spcBef>
              <a:spcAft>
                <a:spcPts val="0"/>
              </a:spcAft>
              <a:buClr>
                <a:srgbClr val="B4176D"/>
              </a:buClr>
              <a:buSzPts val="700"/>
              <a:buFont typeface="Noto Sans Symbols"/>
              <a:buChar char="►"/>
              <a:defRPr b="0" i="0" sz="900" u="none" cap="none" strike="noStrike">
                <a:solidFill>
                  <a:srgbClr val="3F3F3F"/>
                </a:solidFill>
                <a:latin typeface="Trebuchet MS"/>
                <a:ea typeface="Trebuchet MS"/>
                <a:cs typeface="Trebuchet MS"/>
                <a:sym typeface="Trebuchet MS"/>
              </a:defRPr>
            </a:lvl7pPr>
            <a:lvl8pPr indent="-273050" lvl="7" marL="3657600" marR="0" rtl="0" algn="l">
              <a:lnSpc>
                <a:spcPct val="100000"/>
              </a:lnSpc>
              <a:spcBef>
                <a:spcPts val="800"/>
              </a:spcBef>
              <a:spcAft>
                <a:spcPts val="0"/>
              </a:spcAft>
              <a:buClr>
                <a:srgbClr val="B4176D"/>
              </a:buClr>
              <a:buSzPts val="700"/>
              <a:buFont typeface="Noto Sans Symbols"/>
              <a:buChar char="►"/>
              <a:defRPr b="0" i="0" sz="900" u="none" cap="none" strike="noStrike">
                <a:solidFill>
                  <a:srgbClr val="3F3F3F"/>
                </a:solidFill>
                <a:latin typeface="Trebuchet MS"/>
                <a:ea typeface="Trebuchet MS"/>
                <a:cs typeface="Trebuchet MS"/>
                <a:sym typeface="Trebuchet MS"/>
              </a:defRPr>
            </a:lvl8pPr>
            <a:lvl9pPr indent="-273050" lvl="8" marL="4114800" marR="0" rtl="0" algn="l">
              <a:lnSpc>
                <a:spcPct val="100000"/>
              </a:lnSpc>
              <a:spcBef>
                <a:spcPts val="800"/>
              </a:spcBef>
              <a:spcAft>
                <a:spcPts val="0"/>
              </a:spcAft>
              <a:buClr>
                <a:srgbClr val="B4176D"/>
              </a:buClr>
              <a:buSzPts val="700"/>
              <a:buFont typeface="Noto Sans Symbols"/>
              <a:buChar char="►"/>
              <a:defRPr b="0" i="0" sz="900" u="none" cap="none" strike="noStrike">
                <a:solidFill>
                  <a:srgbClr val="3F3F3F"/>
                </a:solidFill>
                <a:latin typeface="Trebuchet MS"/>
                <a:ea typeface="Trebuchet MS"/>
                <a:cs typeface="Trebuchet MS"/>
                <a:sym typeface="Trebuchet MS"/>
              </a:defRPr>
            </a:lvl9pPr>
          </a:lstStyle>
          <a:p/>
        </p:txBody>
      </p:sp>
      <p:sp>
        <p:nvSpPr>
          <p:cNvPr id="19" name="Google Shape;19;p4"/>
          <p:cNvSpPr txBox="1"/>
          <p:nvPr>
            <p:ph idx="10" type="dt"/>
          </p:nvPr>
        </p:nvSpPr>
        <p:spPr>
          <a:xfrm>
            <a:off x="5403850" y="4531022"/>
            <a:ext cx="684000" cy="273900"/>
          </a:xfrm>
          <a:prstGeom prst="rect">
            <a:avLst/>
          </a:prstGeom>
          <a:noFill/>
          <a:ln>
            <a:noFill/>
          </a:ln>
        </p:spPr>
        <p:txBody>
          <a:bodyPr anchorCtr="0" anchor="ctr" bIns="34275" lIns="68575" spcFirstLastPara="1" rIns="68575" wrap="square" tIns="34275">
            <a:noAutofit/>
          </a:bodyPr>
          <a:lstStyle>
            <a:lvl1pPr lvl="0" marR="0" rtl="0" algn="r">
              <a:lnSpc>
                <a:spcPct val="100000"/>
              </a:lnSpc>
              <a:spcBef>
                <a:spcPts val="0"/>
              </a:spcBef>
              <a:spcAft>
                <a:spcPts val="0"/>
              </a:spcAft>
              <a:buClr>
                <a:srgbClr val="000000"/>
              </a:buClr>
              <a:buSzPts val="1100"/>
              <a:buFont typeface="Arial"/>
              <a:buNone/>
              <a:defRPr b="0" i="0" sz="7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9pPr>
          </a:lstStyle>
          <a:p/>
        </p:txBody>
      </p:sp>
      <p:sp>
        <p:nvSpPr>
          <p:cNvPr id="20" name="Google Shape;20;p4"/>
          <p:cNvSpPr txBox="1"/>
          <p:nvPr>
            <p:ph idx="11" type="ftr"/>
          </p:nvPr>
        </p:nvSpPr>
        <p:spPr>
          <a:xfrm>
            <a:off x="508000" y="4531022"/>
            <a:ext cx="47232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7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Trebuchet MS"/>
                <a:ea typeface="Trebuchet MS"/>
                <a:cs typeface="Trebuchet MS"/>
                <a:sym typeface="Trebuchet MS"/>
              </a:defRPr>
            </a:lvl9pPr>
          </a:lstStyle>
          <a:p/>
        </p:txBody>
      </p:sp>
      <p:sp>
        <p:nvSpPr>
          <p:cNvPr id="21" name="Google Shape;21;p4"/>
          <p:cNvSpPr txBox="1"/>
          <p:nvPr>
            <p:ph idx="12" type="sldNum"/>
          </p:nvPr>
        </p:nvSpPr>
        <p:spPr>
          <a:xfrm>
            <a:off x="6442997" y="4531022"/>
            <a:ext cx="512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000000"/>
              </a:buClr>
              <a:buSzPts val="700"/>
              <a:buFont typeface="Arial"/>
              <a:buNone/>
              <a:defRPr b="0" i="0" sz="700" u="none" cap="none" strike="noStrike">
                <a:solidFill>
                  <a:srgbClr val="B4176D"/>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
          <p:cNvSpPr txBox="1"/>
          <p:nvPr>
            <p:ph type="ctrTitle"/>
          </p:nvPr>
        </p:nvSpPr>
        <p:spPr>
          <a:xfrm>
            <a:off x="1130300" y="1803400"/>
            <a:ext cx="5825100" cy="1234800"/>
          </a:xfrm>
          <a:prstGeom prst="rect">
            <a:avLst/>
          </a:prstGeom>
          <a:noFill/>
          <a:ln>
            <a:noFill/>
          </a:ln>
        </p:spPr>
        <p:txBody>
          <a:bodyPr anchorCtr="0" anchor="b" bIns="34275" lIns="68575" spcFirstLastPara="1" rIns="68575" wrap="square" tIns="34275">
            <a:noAutofit/>
          </a:bodyPr>
          <a:lstStyle/>
          <a:p>
            <a:pPr indent="0" lvl="0" marL="0" rtl="0" algn="r">
              <a:lnSpc>
                <a:spcPct val="100000"/>
              </a:lnSpc>
              <a:spcBef>
                <a:spcPts val="0"/>
              </a:spcBef>
              <a:spcAft>
                <a:spcPts val="0"/>
              </a:spcAft>
              <a:buSzPts val="4100"/>
              <a:buNone/>
            </a:pPr>
            <a:r>
              <a:rPr lang="it"/>
              <a:t>Preghiera</a:t>
            </a:r>
            <a:endParaRPr/>
          </a:p>
        </p:txBody>
      </p:sp>
      <p:sp>
        <p:nvSpPr>
          <p:cNvPr id="144" name="Google Shape;144;p1"/>
          <p:cNvSpPr txBox="1"/>
          <p:nvPr>
            <p:ph idx="1" type="subTitle"/>
          </p:nvPr>
        </p:nvSpPr>
        <p:spPr>
          <a:xfrm>
            <a:off x="1130300" y="3038125"/>
            <a:ext cx="5825100" cy="822600"/>
          </a:xfrm>
          <a:prstGeom prst="rect">
            <a:avLst/>
          </a:prstGeom>
          <a:noFill/>
          <a:ln>
            <a:noFill/>
          </a:ln>
        </p:spPr>
        <p:txBody>
          <a:bodyPr anchorCtr="0" anchor="t" bIns="34275" lIns="68575" spcFirstLastPara="1" rIns="68575" wrap="square" tIns="34275">
            <a:normAutofit/>
          </a:bodyPr>
          <a:lstStyle/>
          <a:p>
            <a:pPr indent="0" lvl="0" marL="0" rtl="0" algn="r">
              <a:lnSpc>
                <a:spcPct val="100000"/>
              </a:lnSpc>
              <a:spcBef>
                <a:spcPts val="800"/>
              </a:spcBef>
              <a:spcAft>
                <a:spcPts val="0"/>
              </a:spcAft>
              <a:buSzPts val="1100"/>
              <a:buNone/>
            </a:pPr>
            <a:r>
              <a:rPr lang="it"/>
              <a:t>Incontro GAS 08/10/2021</a:t>
            </a:r>
            <a:endParaRPr/>
          </a:p>
        </p:txBody>
      </p:sp>
      <p:pic>
        <p:nvPicPr>
          <p:cNvPr id="145" name="Google Shape;145;p1"/>
          <p:cNvPicPr preferRelativeResize="0"/>
          <p:nvPr/>
        </p:nvPicPr>
        <p:blipFill rotWithShape="1">
          <a:blip r:embed="rId3">
            <a:alphaModFix/>
          </a:blip>
          <a:srcRect b="0" l="0" r="0" t="0"/>
          <a:stretch/>
        </p:blipFill>
        <p:spPr>
          <a:xfrm>
            <a:off x="8297900" y="-65675"/>
            <a:ext cx="788552" cy="788552"/>
          </a:xfrm>
          <a:prstGeom prst="rect">
            <a:avLst/>
          </a:prstGeom>
          <a:noFill/>
          <a:ln>
            <a:noFill/>
          </a:ln>
        </p:spPr>
      </p:pic>
      <p:pic>
        <p:nvPicPr>
          <p:cNvPr id="146" name="Google Shape;146;p1"/>
          <p:cNvPicPr preferRelativeResize="0"/>
          <p:nvPr/>
        </p:nvPicPr>
        <p:blipFill rotWithShape="1">
          <a:blip r:embed="rId4">
            <a:alphaModFix/>
          </a:blip>
          <a:srcRect b="0" l="0" r="0" t="0"/>
          <a:stretch/>
        </p:blipFill>
        <p:spPr>
          <a:xfrm>
            <a:off x="8297900" y="4634972"/>
            <a:ext cx="788552" cy="40197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gf6ee34efc0_0_0"/>
          <p:cNvSpPr txBox="1"/>
          <p:nvPr>
            <p:ph type="title"/>
          </p:nvPr>
        </p:nvSpPr>
        <p:spPr>
          <a:xfrm>
            <a:off x="508000" y="457200"/>
            <a:ext cx="6447600" cy="4908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it"/>
              <a:t>Canto: Giullare dei Campi</a:t>
            </a:r>
            <a:endParaRPr/>
          </a:p>
        </p:txBody>
      </p:sp>
      <p:sp>
        <p:nvSpPr>
          <p:cNvPr id="152" name="Google Shape;152;gf6ee34efc0_0_0"/>
          <p:cNvSpPr txBox="1"/>
          <p:nvPr>
            <p:ph idx="1" type="body"/>
          </p:nvPr>
        </p:nvSpPr>
        <p:spPr>
          <a:xfrm>
            <a:off x="377225" y="948000"/>
            <a:ext cx="3186900" cy="4467900"/>
          </a:xfrm>
          <a:prstGeom prst="rect">
            <a:avLst/>
          </a:prstGeom>
        </p:spPr>
        <p:txBody>
          <a:bodyPr anchorCtr="0" anchor="t" bIns="34275" lIns="68575" spcFirstLastPara="1" rIns="68575" wrap="square" tIns="34275">
            <a:normAutofit lnSpcReduction="10000"/>
          </a:bodyPr>
          <a:lstStyle/>
          <a:p>
            <a:pPr indent="0" lvl="0" marL="0" rtl="0" algn="l">
              <a:lnSpc>
                <a:spcPct val="100000"/>
              </a:lnSpc>
              <a:spcBef>
                <a:spcPts val="0"/>
              </a:spcBef>
              <a:spcAft>
                <a:spcPts val="0"/>
              </a:spcAft>
              <a:buNone/>
            </a:pPr>
            <a:r>
              <a:t/>
            </a:r>
            <a:endParaRPr>
              <a:solidFill>
                <a:schemeClr val="dk1"/>
              </a:solidFill>
              <a:highlight>
                <a:srgbClr val="FFFFFF"/>
              </a:highlight>
            </a:endParaRPr>
          </a:p>
          <a:p>
            <a:pPr indent="0" lvl="0" marL="0" rtl="0" algn="l">
              <a:lnSpc>
                <a:spcPct val="100000"/>
              </a:lnSpc>
              <a:spcBef>
                <a:spcPts val="0"/>
              </a:spcBef>
              <a:spcAft>
                <a:spcPts val="0"/>
              </a:spcAft>
              <a:buNone/>
            </a:pPr>
            <a:r>
              <a:rPr lang="it">
                <a:solidFill>
                  <a:schemeClr val="dk1"/>
                </a:solidFill>
                <a:highlight>
                  <a:srgbClr val="FFFFFF"/>
                </a:highlight>
              </a:rPr>
              <a:t>Calzoni colore del prato,</a:t>
            </a:r>
            <a:endParaRPr>
              <a:solidFill>
                <a:schemeClr val="dk1"/>
              </a:solidFill>
              <a:highlight>
                <a:srgbClr val="FFFFFF"/>
              </a:highlight>
            </a:endParaRPr>
          </a:p>
          <a:p>
            <a:pPr indent="0" lvl="0" marL="0" rtl="0" algn="l">
              <a:lnSpc>
                <a:spcPct val="100000"/>
              </a:lnSpc>
              <a:spcBef>
                <a:spcPts val="0"/>
              </a:spcBef>
              <a:spcAft>
                <a:spcPts val="0"/>
              </a:spcAft>
              <a:buNone/>
            </a:pPr>
            <a:r>
              <a:rPr lang="it">
                <a:solidFill>
                  <a:schemeClr val="dk1"/>
                </a:solidFill>
                <a:highlight>
                  <a:srgbClr val="FFFFFF"/>
                </a:highlight>
              </a:rPr>
              <a:t>un ginocchio ammaccato per un salto in più. </a:t>
            </a:r>
            <a:endParaRPr>
              <a:solidFill>
                <a:schemeClr val="dk1"/>
              </a:solidFill>
              <a:highlight>
                <a:srgbClr val="FFFFFF"/>
              </a:highlight>
            </a:endParaRPr>
          </a:p>
          <a:p>
            <a:pPr indent="0" lvl="0" marL="0" rtl="0" algn="l">
              <a:lnSpc>
                <a:spcPct val="100000"/>
              </a:lnSpc>
              <a:spcBef>
                <a:spcPts val="0"/>
              </a:spcBef>
              <a:spcAft>
                <a:spcPts val="0"/>
              </a:spcAft>
              <a:buNone/>
            </a:pPr>
            <a:r>
              <a:rPr lang="it">
                <a:solidFill>
                  <a:schemeClr val="dk1"/>
                </a:solidFill>
                <a:highlight>
                  <a:srgbClr val="FFFFFF"/>
                </a:highlight>
              </a:rPr>
              <a:t>Due piante e un filo tirato, la mela sul naso e gli amici giù. </a:t>
            </a:r>
            <a:endParaRPr>
              <a:solidFill>
                <a:schemeClr val="dk1"/>
              </a:solidFill>
              <a:highlight>
                <a:srgbClr val="FFFFFF"/>
              </a:highlight>
            </a:endParaRPr>
          </a:p>
          <a:p>
            <a:pPr indent="0" lvl="0" marL="0" rtl="0" algn="l">
              <a:lnSpc>
                <a:spcPct val="100000"/>
              </a:lnSpc>
              <a:spcBef>
                <a:spcPts val="0"/>
              </a:spcBef>
              <a:spcAft>
                <a:spcPts val="0"/>
              </a:spcAft>
              <a:buNone/>
            </a:pPr>
            <a:r>
              <a:rPr lang="it">
                <a:solidFill>
                  <a:schemeClr val="dk1"/>
                </a:solidFill>
                <a:highlight>
                  <a:srgbClr val="FFFFFF"/>
                </a:highlight>
              </a:rPr>
              <a:t>Un pezzo di pane e una fetta di cielo, sapore di festa e tu: </a:t>
            </a:r>
            <a:endParaRPr>
              <a:solidFill>
                <a:schemeClr val="dk1"/>
              </a:solidFill>
              <a:highlight>
                <a:srgbClr val="FFFFFF"/>
              </a:highlight>
            </a:endParaRPr>
          </a:p>
          <a:p>
            <a:pPr indent="0" lvl="0" marL="0" rtl="0" algn="l">
              <a:lnSpc>
                <a:spcPct val="100000"/>
              </a:lnSpc>
              <a:spcBef>
                <a:spcPts val="0"/>
              </a:spcBef>
              <a:spcAft>
                <a:spcPts val="0"/>
              </a:spcAft>
              <a:buNone/>
            </a:pPr>
            <a:r>
              <a:rPr lang="it">
                <a:solidFill>
                  <a:schemeClr val="dk1"/>
                </a:solidFill>
                <a:highlight>
                  <a:srgbClr val="FFFFFF"/>
                </a:highlight>
              </a:rPr>
              <a:t>Giovanni dei Becchi giullare dei campi regalo alla gioventù. </a:t>
            </a:r>
            <a:endParaRPr>
              <a:solidFill>
                <a:schemeClr val="dk1"/>
              </a:solidFill>
              <a:highlight>
                <a:srgbClr val="FFFFFF"/>
              </a:highlight>
            </a:endParaRPr>
          </a:p>
          <a:p>
            <a:pPr indent="0" lvl="0" marL="0" rtl="0" algn="l">
              <a:lnSpc>
                <a:spcPct val="100000"/>
              </a:lnSpc>
              <a:spcBef>
                <a:spcPts val="0"/>
              </a:spcBef>
              <a:spcAft>
                <a:spcPts val="0"/>
              </a:spcAft>
              <a:buNone/>
            </a:pPr>
            <a:r>
              <a:t/>
            </a:r>
            <a:endParaRPr>
              <a:solidFill>
                <a:schemeClr val="dk1"/>
              </a:solidFill>
              <a:highlight>
                <a:srgbClr val="FFFFFF"/>
              </a:highlight>
            </a:endParaRPr>
          </a:p>
          <a:p>
            <a:pPr indent="0" lvl="0" marL="0" rtl="0" algn="l">
              <a:lnSpc>
                <a:spcPct val="100000"/>
              </a:lnSpc>
              <a:spcBef>
                <a:spcPts val="0"/>
              </a:spcBef>
              <a:spcAft>
                <a:spcPts val="0"/>
              </a:spcAft>
              <a:buNone/>
            </a:pPr>
            <a:r>
              <a:t/>
            </a:r>
            <a:endParaRPr>
              <a:solidFill>
                <a:schemeClr val="dk1"/>
              </a:solidFill>
              <a:highlight>
                <a:srgbClr val="FFFFFF"/>
              </a:highlight>
            </a:endParaRPr>
          </a:p>
          <a:p>
            <a:pPr indent="0" lvl="0" marL="0" rtl="0" algn="l">
              <a:lnSpc>
                <a:spcPct val="100000"/>
              </a:lnSpc>
              <a:spcBef>
                <a:spcPts val="0"/>
              </a:spcBef>
              <a:spcAft>
                <a:spcPts val="0"/>
              </a:spcAft>
              <a:buNone/>
            </a:pPr>
            <a:r>
              <a:rPr b="1" lang="it">
                <a:solidFill>
                  <a:schemeClr val="dk1"/>
                </a:solidFill>
                <a:highlight>
                  <a:srgbClr val="FFFFFF"/>
                </a:highlight>
              </a:rPr>
              <a:t>Rit. Siete tutti ladri ragazzi miei, non ho più il mio cuore ce lo avete voi, ma non mi interessa da quest’oggi in poi ogni mio respiro sarà per voi. (2 volte) </a:t>
            </a:r>
            <a:endParaRPr b="1">
              <a:solidFill>
                <a:schemeClr val="dk1"/>
              </a:solidFill>
              <a:highlight>
                <a:srgbClr val="FFFFFF"/>
              </a:highlight>
            </a:endParaRPr>
          </a:p>
          <a:p>
            <a:pPr indent="0" lvl="0" marL="0" rtl="0" algn="l">
              <a:lnSpc>
                <a:spcPct val="100000"/>
              </a:lnSpc>
              <a:spcBef>
                <a:spcPts val="0"/>
              </a:spcBef>
              <a:spcAft>
                <a:spcPts val="0"/>
              </a:spcAft>
              <a:buNone/>
            </a:pPr>
            <a:r>
              <a:t/>
            </a:r>
            <a:endParaRPr b="1">
              <a:solidFill>
                <a:schemeClr val="dk1"/>
              </a:solidFill>
              <a:highlight>
                <a:srgbClr val="FFFFFF"/>
              </a:highlight>
            </a:endParaRPr>
          </a:p>
          <a:p>
            <a:pPr indent="0" lvl="0" marL="0" rtl="0" algn="l">
              <a:spcBef>
                <a:spcPts val="0"/>
              </a:spcBef>
              <a:spcAft>
                <a:spcPts val="0"/>
              </a:spcAft>
              <a:buNone/>
            </a:pPr>
            <a:r>
              <a:t/>
            </a:r>
            <a:endParaRPr b="1">
              <a:solidFill>
                <a:schemeClr val="dk1"/>
              </a:solidFill>
              <a:highlight>
                <a:srgbClr val="FFFFFF"/>
              </a:highlight>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highlight>
                <a:srgbClr val="FFFFFF"/>
              </a:highlight>
            </a:endParaRPr>
          </a:p>
          <a:p>
            <a:pPr indent="0" lvl="0" marL="0" rtl="0" algn="l">
              <a:lnSpc>
                <a:spcPct val="100000"/>
              </a:lnSpc>
              <a:spcBef>
                <a:spcPts val="800"/>
              </a:spcBef>
              <a:spcAft>
                <a:spcPts val="0"/>
              </a:spcAft>
              <a:buNone/>
            </a:pPr>
            <a:r>
              <a:t/>
            </a:r>
            <a:endParaRPr/>
          </a:p>
        </p:txBody>
      </p:sp>
      <p:sp>
        <p:nvSpPr>
          <p:cNvPr id="153" name="Google Shape;153;gf6ee34efc0_0_0"/>
          <p:cNvSpPr txBox="1"/>
          <p:nvPr/>
        </p:nvSpPr>
        <p:spPr>
          <a:xfrm>
            <a:off x="3820050" y="948000"/>
            <a:ext cx="3404700" cy="4063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it">
                <a:solidFill>
                  <a:schemeClr val="dk1"/>
                </a:solidFill>
                <a:highlight>
                  <a:srgbClr val="FFFFFF"/>
                </a:highlight>
                <a:latin typeface="Trebuchet MS"/>
                <a:ea typeface="Trebuchet MS"/>
                <a:cs typeface="Trebuchet MS"/>
                <a:sym typeface="Trebuchet MS"/>
              </a:rPr>
              <a:t>La veste color della strada forse un po’ consumata qualche acciacco in più. </a:t>
            </a:r>
            <a:endParaRPr>
              <a:solidFill>
                <a:schemeClr val="dk1"/>
              </a:solidFill>
              <a:highlight>
                <a:srgbClr val="FFFFFF"/>
              </a:highlight>
              <a:latin typeface="Trebuchet MS"/>
              <a:ea typeface="Trebuchet MS"/>
              <a:cs typeface="Trebuchet MS"/>
              <a:sym typeface="Trebuchet MS"/>
            </a:endParaRPr>
          </a:p>
          <a:p>
            <a:pPr indent="0" lvl="0" marL="0" rtl="0" algn="l">
              <a:spcBef>
                <a:spcPts val="0"/>
              </a:spcBef>
              <a:spcAft>
                <a:spcPts val="0"/>
              </a:spcAft>
              <a:buNone/>
            </a:pPr>
            <a:r>
              <a:rPr lang="it">
                <a:solidFill>
                  <a:schemeClr val="dk1"/>
                </a:solidFill>
                <a:highlight>
                  <a:srgbClr val="FFFFFF"/>
                </a:highlight>
                <a:latin typeface="Trebuchet MS"/>
                <a:ea typeface="Trebuchet MS"/>
                <a:cs typeface="Trebuchet MS"/>
                <a:sym typeface="Trebuchet MS"/>
              </a:rPr>
              <a:t>Sui prati intorno a Valdocco, ti chiama don Bosco la tua gioventù. </a:t>
            </a:r>
            <a:endParaRPr>
              <a:solidFill>
                <a:schemeClr val="dk1"/>
              </a:solidFill>
              <a:highlight>
                <a:srgbClr val="FFFFFF"/>
              </a:highlight>
              <a:latin typeface="Trebuchet MS"/>
              <a:ea typeface="Trebuchet MS"/>
              <a:cs typeface="Trebuchet MS"/>
              <a:sym typeface="Trebuchet MS"/>
            </a:endParaRPr>
          </a:p>
          <a:p>
            <a:pPr indent="0" lvl="0" marL="0" rtl="0" algn="l">
              <a:spcBef>
                <a:spcPts val="0"/>
              </a:spcBef>
              <a:spcAft>
                <a:spcPts val="0"/>
              </a:spcAft>
              <a:buClr>
                <a:schemeClr val="dk1"/>
              </a:buClr>
              <a:buSzPts val="1100"/>
              <a:buFont typeface="Arial"/>
              <a:buNone/>
            </a:pPr>
            <a:r>
              <a:rPr lang="it">
                <a:solidFill>
                  <a:schemeClr val="dk1"/>
                </a:solidFill>
                <a:highlight>
                  <a:srgbClr val="FFFFFF"/>
                </a:highlight>
                <a:latin typeface="Trebuchet MS"/>
                <a:ea typeface="Trebuchet MS"/>
                <a:cs typeface="Trebuchet MS"/>
                <a:sym typeface="Trebuchet MS"/>
              </a:rPr>
              <a:t>La vecchia tettoia è una piccola stanza, ma spiagge infinite in cuor. </a:t>
            </a:r>
            <a:endParaRPr>
              <a:solidFill>
                <a:schemeClr val="dk1"/>
              </a:solidFill>
              <a:highlight>
                <a:srgbClr val="FFFFFF"/>
              </a:highlight>
              <a:latin typeface="Trebuchet MS"/>
              <a:ea typeface="Trebuchet MS"/>
              <a:cs typeface="Trebuchet MS"/>
              <a:sym typeface="Trebuchet MS"/>
            </a:endParaRPr>
          </a:p>
          <a:p>
            <a:pPr indent="0" lvl="0" marL="0" rtl="0" algn="l">
              <a:spcBef>
                <a:spcPts val="0"/>
              </a:spcBef>
              <a:spcAft>
                <a:spcPts val="0"/>
              </a:spcAft>
              <a:buNone/>
            </a:pPr>
            <a:r>
              <a:rPr lang="it">
                <a:solidFill>
                  <a:schemeClr val="dk1"/>
                </a:solidFill>
                <a:highlight>
                  <a:srgbClr val="FFFFFF"/>
                </a:highlight>
                <a:latin typeface="Trebuchet MS"/>
                <a:ea typeface="Trebuchet MS"/>
                <a:cs typeface="Trebuchet MS"/>
                <a:sym typeface="Trebuchet MS"/>
              </a:rPr>
              <a:t>Un fischio per Corso Regina uno sguardo profondo sentono l’amor. </a:t>
            </a:r>
            <a:endParaRPr>
              <a:solidFill>
                <a:schemeClr val="dk1"/>
              </a:solidFill>
              <a:highlight>
                <a:srgbClr val="FFFFFF"/>
              </a:highlight>
              <a:latin typeface="Trebuchet MS"/>
              <a:ea typeface="Trebuchet MS"/>
              <a:cs typeface="Trebuchet MS"/>
              <a:sym typeface="Trebuchet MS"/>
            </a:endParaRPr>
          </a:p>
          <a:p>
            <a:pPr indent="0" lvl="0" marL="0" rtl="0" algn="l">
              <a:spcBef>
                <a:spcPts val="0"/>
              </a:spcBef>
              <a:spcAft>
                <a:spcPts val="0"/>
              </a:spcAft>
              <a:buNone/>
            </a:pPr>
            <a:r>
              <a:rPr b="1" lang="it">
                <a:solidFill>
                  <a:schemeClr val="dk1"/>
                </a:solidFill>
                <a:highlight>
                  <a:srgbClr val="FFFFFF"/>
                </a:highlight>
                <a:latin typeface="Trebuchet MS"/>
                <a:ea typeface="Trebuchet MS"/>
                <a:cs typeface="Trebuchet MS"/>
                <a:sym typeface="Trebuchet MS"/>
              </a:rPr>
              <a:t>Rit</a:t>
            </a:r>
            <a:r>
              <a:rPr lang="it">
                <a:solidFill>
                  <a:schemeClr val="dk1"/>
                </a:solidFill>
                <a:highlight>
                  <a:srgbClr val="FFFFFF"/>
                </a:highlight>
                <a:latin typeface="Trebuchet MS"/>
                <a:ea typeface="Trebuchet MS"/>
                <a:cs typeface="Trebuchet MS"/>
                <a:sym typeface="Trebuchet MS"/>
              </a:rPr>
              <a:t>. </a:t>
            </a:r>
            <a:endParaRPr>
              <a:solidFill>
                <a:schemeClr val="dk1"/>
              </a:solidFill>
              <a:highlight>
                <a:srgbClr val="FFFFFF"/>
              </a:highlight>
              <a:latin typeface="Trebuchet MS"/>
              <a:ea typeface="Trebuchet MS"/>
              <a:cs typeface="Trebuchet MS"/>
              <a:sym typeface="Trebuchet MS"/>
            </a:endParaRPr>
          </a:p>
          <a:p>
            <a:pPr indent="0" lvl="0" marL="0" rtl="0" algn="l">
              <a:spcBef>
                <a:spcPts val="0"/>
              </a:spcBef>
              <a:spcAft>
                <a:spcPts val="0"/>
              </a:spcAft>
              <a:buClr>
                <a:schemeClr val="dk1"/>
              </a:buClr>
              <a:buSzPts val="1100"/>
              <a:buFont typeface="Arial"/>
              <a:buNone/>
            </a:pPr>
            <a:r>
              <a:t/>
            </a:r>
            <a:endParaRPr>
              <a:solidFill>
                <a:schemeClr val="dk1"/>
              </a:solidFill>
              <a:highlight>
                <a:srgbClr val="FFFFFF"/>
              </a:highlight>
              <a:latin typeface="Trebuchet MS"/>
              <a:ea typeface="Trebuchet MS"/>
              <a:cs typeface="Trebuchet MS"/>
              <a:sym typeface="Trebuchet MS"/>
            </a:endParaRPr>
          </a:p>
          <a:p>
            <a:pPr indent="0" lvl="0" marL="0" rtl="0" algn="l">
              <a:spcBef>
                <a:spcPts val="0"/>
              </a:spcBef>
              <a:spcAft>
                <a:spcPts val="0"/>
              </a:spcAft>
              <a:buClr>
                <a:schemeClr val="dk1"/>
              </a:buClr>
              <a:buSzPts val="1100"/>
              <a:buFont typeface="Arial"/>
              <a:buNone/>
            </a:pPr>
            <a:r>
              <a:rPr lang="it">
                <a:solidFill>
                  <a:schemeClr val="dk1"/>
                </a:solidFill>
                <a:highlight>
                  <a:srgbClr val="FFFFFF"/>
                </a:highlight>
                <a:latin typeface="Trebuchet MS"/>
                <a:ea typeface="Trebuchet MS"/>
                <a:cs typeface="Trebuchet MS"/>
                <a:sym typeface="Trebuchet MS"/>
              </a:rPr>
              <a:t>Un eco color della storia tesoro del campo che oggi non è più, </a:t>
            </a:r>
            <a:endParaRPr>
              <a:solidFill>
                <a:schemeClr val="dk1"/>
              </a:solidFill>
              <a:highlight>
                <a:srgbClr val="FFFFFF"/>
              </a:highlight>
              <a:latin typeface="Trebuchet MS"/>
              <a:ea typeface="Trebuchet MS"/>
              <a:cs typeface="Trebuchet MS"/>
              <a:sym typeface="Trebuchet MS"/>
            </a:endParaRPr>
          </a:p>
          <a:p>
            <a:pPr indent="0" lvl="0" marL="0" rtl="0" algn="l">
              <a:spcBef>
                <a:spcPts val="0"/>
              </a:spcBef>
              <a:spcAft>
                <a:spcPts val="0"/>
              </a:spcAft>
              <a:buClr>
                <a:schemeClr val="dk1"/>
              </a:buClr>
              <a:buSzPts val="1100"/>
              <a:buFont typeface="Arial"/>
              <a:buNone/>
            </a:pPr>
            <a:r>
              <a:rPr lang="it">
                <a:solidFill>
                  <a:schemeClr val="dk1"/>
                </a:solidFill>
                <a:highlight>
                  <a:srgbClr val="FFFFFF"/>
                </a:highlight>
                <a:latin typeface="Trebuchet MS"/>
                <a:ea typeface="Trebuchet MS"/>
                <a:cs typeface="Trebuchet MS"/>
                <a:sym typeface="Trebuchet MS"/>
              </a:rPr>
              <a:t>il vecchio pilone del sogno il ragazzo sul filo non esiste più. </a:t>
            </a:r>
            <a:endParaRPr>
              <a:solidFill>
                <a:schemeClr val="dk1"/>
              </a:solidFill>
              <a:highlight>
                <a:srgbClr val="FFFFFF"/>
              </a:highlight>
              <a:latin typeface="Trebuchet MS"/>
              <a:ea typeface="Trebuchet MS"/>
              <a:cs typeface="Trebuchet MS"/>
              <a:sym typeface="Trebuchet MS"/>
            </a:endParaRPr>
          </a:p>
          <a:p>
            <a:pPr indent="0" lvl="0" marL="0" rtl="0" algn="l">
              <a:spcBef>
                <a:spcPts val="0"/>
              </a:spcBef>
              <a:spcAft>
                <a:spcPts val="0"/>
              </a:spcAft>
              <a:buClr>
                <a:schemeClr val="dk1"/>
              </a:buClr>
              <a:buSzPts val="1100"/>
              <a:buFont typeface="Arial"/>
              <a:buNone/>
            </a:pPr>
            <a:r>
              <a:rPr lang="it">
                <a:solidFill>
                  <a:schemeClr val="dk1"/>
                </a:solidFill>
                <a:highlight>
                  <a:srgbClr val="FFFFFF"/>
                </a:highlight>
                <a:latin typeface="Trebuchet MS"/>
                <a:ea typeface="Trebuchet MS"/>
                <a:cs typeface="Trebuchet MS"/>
                <a:sym typeface="Trebuchet MS"/>
              </a:rPr>
              <a:t>L’antica fontana del grande cortile non butta più acqua e tu aspetti qualcuno che ancora racconti l’amore alla gioventù. </a:t>
            </a:r>
            <a:r>
              <a:rPr b="1" lang="it">
                <a:solidFill>
                  <a:schemeClr val="dk1"/>
                </a:solidFill>
                <a:highlight>
                  <a:srgbClr val="FFFFFF"/>
                </a:highlight>
                <a:latin typeface="Trebuchet MS"/>
                <a:ea typeface="Trebuchet MS"/>
                <a:cs typeface="Trebuchet MS"/>
                <a:sym typeface="Trebuchet MS"/>
              </a:rPr>
              <a:t>Rit</a:t>
            </a:r>
            <a:r>
              <a:rPr lang="it">
                <a:solidFill>
                  <a:schemeClr val="dk1"/>
                </a:solidFill>
                <a:highlight>
                  <a:srgbClr val="FFFFFF"/>
                </a:highlight>
                <a:latin typeface="Trebuchet MS"/>
                <a:ea typeface="Trebuchet MS"/>
                <a:cs typeface="Trebuchet MS"/>
                <a:sym typeface="Trebuchet MS"/>
              </a:rPr>
              <a:t>. </a:t>
            </a:r>
            <a:endParaRPr>
              <a:latin typeface="Trebuchet MS"/>
              <a:ea typeface="Trebuchet MS"/>
              <a:cs typeface="Trebuchet MS"/>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
          <p:cNvSpPr txBox="1"/>
          <p:nvPr>
            <p:ph type="title"/>
          </p:nvPr>
        </p:nvSpPr>
        <p:spPr>
          <a:xfrm>
            <a:off x="508000" y="457200"/>
            <a:ext cx="6447600" cy="990600"/>
          </a:xfrm>
          <a:prstGeom prst="rect">
            <a:avLst/>
          </a:prstGeom>
          <a:noFill/>
          <a:ln>
            <a:noFill/>
          </a:ln>
        </p:spPr>
        <p:txBody>
          <a:bodyPr anchorCtr="0" anchor="t" bIns="34275" lIns="68575" spcFirstLastPara="1" rIns="68575" wrap="square" tIns="34275">
            <a:normAutofit/>
          </a:bodyPr>
          <a:lstStyle/>
          <a:p>
            <a:pPr indent="0" lvl="0" marL="0" rtl="0" algn="l">
              <a:lnSpc>
                <a:spcPct val="100000"/>
              </a:lnSpc>
              <a:spcBef>
                <a:spcPts val="0"/>
              </a:spcBef>
              <a:spcAft>
                <a:spcPts val="0"/>
              </a:spcAft>
              <a:buSzPts val="1400"/>
              <a:buNone/>
            </a:pPr>
            <a:r>
              <a:rPr lang="it"/>
              <a:t>Vangelo</a:t>
            </a:r>
            <a:endParaRPr/>
          </a:p>
        </p:txBody>
      </p:sp>
      <p:sp>
        <p:nvSpPr>
          <p:cNvPr id="159" name="Google Shape;159;p2"/>
          <p:cNvSpPr txBox="1"/>
          <p:nvPr>
            <p:ph idx="1" type="body"/>
          </p:nvPr>
        </p:nvSpPr>
        <p:spPr>
          <a:xfrm>
            <a:off x="508000" y="1620442"/>
            <a:ext cx="6447600" cy="2910600"/>
          </a:xfrm>
          <a:prstGeom prst="rect">
            <a:avLst/>
          </a:prstGeom>
          <a:noFill/>
          <a:ln>
            <a:noFill/>
          </a:ln>
        </p:spPr>
        <p:txBody>
          <a:bodyPr anchorCtr="0" anchor="t" bIns="34275" lIns="68575" spcFirstLastPara="1" rIns="68575" wrap="square" tIns="34275">
            <a:normAutofit/>
          </a:bodyPr>
          <a:lstStyle/>
          <a:p>
            <a:pPr indent="0" lvl="0" marL="0" rtl="0" algn="l">
              <a:lnSpc>
                <a:spcPct val="100000"/>
              </a:lnSpc>
              <a:spcBef>
                <a:spcPts val="800"/>
              </a:spcBef>
              <a:spcAft>
                <a:spcPts val="0"/>
              </a:spcAft>
              <a:buSzPts val="1100"/>
              <a:buNone/>
            </a:pPr>
            <a:r>
              <a:rPr lang="it">
                <a:solidFill>
                  <a:schemeClr val="dk1"/>
                </a:solidFill>
              </a:rPr>
              <a:t>E quando pregate, non siate simili agli ipocriti che, nelle sinagoghe e negli angoli delle piazze, amano pregare stando ritti, per essere visti dalla gente. In verità io vi dico: hanno già ricevuto la loro ricompensa. Invece, quando tu preghi, entra nella tua camera, chiudi la porta e prega il Padre tuo, che è nel segreto; e il Padre tuo, che vede nel segreto, ti ricompenserà. Pregando, non sprecate parole come i pagani: essi credono di venire ascoltati a forza di parole. Non siate dunque come loro, perché il Padre vostro sa di quali cose avete bisogno prima ancora che gliele chiediate. Voi dunque pregate così: Padre nostro che sei nei cieli, sia santificato il tuo nome,  venga il tuo regno, sia fatta la tua volontà,  come in cielo così in terra. Dacci oggi il nostro pane quotidiano, e rimetti a noi i nostri debiti  come anche noi li rimettiamo ai nostri debitori, e non abbandonarci alla tentazione,  ma liberaci dal male. (Mt. 6,5-13)</a:t>
            </a:r>
            <a:endParaRPr>
              <a:solidFill>
                <a:schemeClr val="dk1"/>
              </a:solidFill>
            </a:endParaRPr>
          </a:p>
        </p:txBody>
      </p:sp>
      <p:pic>
        <p:nvPicPr>
          <p:cNvPr id="160" name="Google Shape;160;p2"/>
          <p:cNvPicPr preferRelativeResize="0"/>
          <p:nvPr/>
        </p:nvPicPr>
        <p:blipFill rotWithShape="1">
          <a:blip r:embed="rId3">
            <a:alphaModFix/>
          </a:blip>
          <a:srcRect b="0" l="0" r="0" t="0"/>
          <a:stretch/>
        </p:blipFill>
        <p:spPr>
          <a:xfrm>
            <a:off x="8297900" y="-65675"/>
            <a:ext cx="788552" cy="788552"/>
          </a:xfrm>
          <a:prstGeom prst="rect">
            <a:avLst/>
          </a:prstGeom>
          <a:noFill/>
          <a:ln>
            <a:noFill/>
          </a:ln>
        </p:spPr>
      </p:pic>
      <p:pic>
        <p:nvPicPr>
          <p:cNvPr id="161" name="Google Shape;161;p2"/>
          <p:cNvPicPr preferRelativeResize="0"/>
          <p:nvPr/>
        </p:nvPicPr>
        <p:blipFill rotWithShape="1">
          <a:blip r:embed="rId4">
            <a:alphaModFix/>
          </a:blip>
          <a:srcRect b="0" l="0" r="0" t="0"/>
          <a:stretch/>
        </p:blipFill>
        <p:spPr>
          <a:xfrm>
            <a:off x="8297900" y="4634972"/>
            <a:ext cx="788552" cy="40197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
          <p:cNvSpPr txBox="1"/>
          <p:nvPr>
            <p:ph type="title"/>
          </p:nvPr>
        </p:nvSpPr>
        <p:spPr>
          <a:xfrm>
            <a:off x="508000" y="457200"/>
            <a:ext cx="6447600" cy="990600"/>
          </a:xfrm>
          <a:prstGeom prst="rect">
            <a:avLst/>
          </a:prstGeom>
          <a:noFill/>
          <a:ln>
            <a:noFill/>
          </a:ln>
        </p:spPr>
        <p:txBody>
          <a:bodyPr anchorCtr="0" anchor="t" bIns="34275" lIns="68575" spcFirstLastPara="1" rIns="68575" wrap="square" tIns="34275">
            <a:normAutofit/>
          </a:bodyPr>
          <a:lstStyle/>
          <a:p>
            <a:pPr indent="0" lvl="0" marL="0" rtl="0" algn="l">
              <a:lnSpc>
                <a:spcPct val="100000"/>
              </a:lnSpc>
              <a:spcBef>
                <a:spcPts val="0"/>
              </a:spcBef>
              <a:spcAft>
                <a:spcPts val="0"/>
              </a:spcAft>
              <a:buSzPts val="1400"/>
              <a:buNone/>
            </a:pPr>
            <a:r>
              <a:rPr lang="it"/>
              <a:t>Preghiera</a:t>
            </a:r>
            <a:endParaRPr/>
          </a:p>
        </p:txBody>
      </p:sp>
      <p:sp>
        <p:nvSpPr>
          <p:cNvPr id="167" name="Google Shape;167;p3"/>
          <p:cNvSpPr txBox="1"/>
          <p:nvPr>
            <p:ph idx="1" type="body"/>
          </p:nvPr>
        </p:nvSpPr>
        <p:spPr>
          <a:xfrm>
            <a:off x="508000" y="1620442"/>
            <a:ext cx="3138000" cy="2910600"/>
          </a:xfrm>
          <a:prstGeom prst="rect">
            <a:avLst/>
          </a:prstGeom>
          <a:noFill/>
          <a:ln>
            <a:noFill/>
          </a:ln>
        </p:spPr>
        <p:txBody>
          <a:bodyPr anchorCtr="0" anchor="t" bIns="34275" lIns="68575" spcFirstLastPara="1" rIns="68575" wrap="square" tIns="34275">
            <a:normAutofit/>
          </a:bodyPr>
          <a:lstStyle/>
          <a:p>
            <a:pPr indent="0" lvl="0" marL="0" rtl="0" algn="l">
              <a:lnSpc>
                <a:spcPct val="100000"/>
              </a:lnSpc>
              <a:spcBef>
                <a:spcPts val="800"/>
              </a:spcBef>
              <a:spcAft>
                <a:spcPts val="0"/>
              </a:spcAft>
              <a:buSzPts val="1100"/>
              <a:buNone/>
            </a:pPr>
            <a:r>
              <a:rPr lang="it">
                <a:solidFill>
                  <a:schemeClr val="dk1"/>
                </a:solidFill>
              </a:rPr>
              <a:t>Signore Gesù Cristo, custodiscici nel tuo amore,  fa’ che udiamo la Tua voce e crediamo a ciò che Tu dici, perché Tu solo hai parole di vita eterna.</a:t>
            </a:r>
            <a:endParaRPr>
              <a:solidFill>
                <a:schemeClr val="dk1"/>
              </a:solidFill>
            </a:endParaRPr>
          </a:p>
          <a:p>
            <a:pPr indent="0" lvl="0" marL="0" rtl="0" algn="l">
              <a:lnSpc>
                <a:spcPct val="100000"/>
              </a:lnSpc>
              <a:spcBef>
                <a:spcPts val="800"/>
              </a:spcBef>
              <a:spcAft>
                <a:spcPts val="0"/>
              </a:spcAft>
              <a:buSzPts val="1100"/>
              <a:buNone/>
            </a:pPr>
            <a:r>
              <a:t/>
            </a:r>
            <a:endParaRPr>
              <a:solidFill>
                <a:schemeClr val="dk1"/>
              </a:solidFill>
            </a:endParaRPr>
          </a:p>
          <a:p>
            <a:pPr indent="0" lvl="0" marL="0" rtl="0" algn="l">
              <a:lnSpc>
                <a:spcPct val="100000"/>
              </a:lnSpc>
              <a:spcBef>
                <a:spcPts val="800"/>
              </a:spcBef>
              <a:spcAft>
                <a:spcPts val="0"/>
              </a:spcAft>
              <a:buSzPts val="1100"/>
              <a:buNone/>
            </a:pPr>
            <a:r>
              <a:rPr lang="it">
                <a:solidFill>
                  <a:schemeClr val="dk1"/>
                </a:solidFill>
              </a:rPr>
              <a:t>Insegnaci come professare la nostra fede, come donare il nostro amore, come comunicare la nostra speranza agli altri.</a:t>
            </a:r>
            <a:endParaRPr>
              <a:solidFill>
                <a:schemeClr val="dk1"/>
              </a:solidFill>
            </a:endParaRPr>
          </a:p>
          <a:p>
            <a:pPr indent="0" lvl="0" marL="0" rtl="0" algn="l">
              <a:lnSpc>
                <a:spcPct val="100000"/>
              </a:lnSpc>
              <a:spcBef>
                <a:spcPts val="800"/>
              </a:spcBef>
              <a:spcAft>
                <a:spcPts val="0"/>
              </a:spcAft>
              <a:buSzPts val="1100"/>
              <a:buNone/>
            </a:pPr>
            <a:r>
              <a:t/>
            </a:r>
            <a:endParaRPr/>
          </a:p>
        </p:txBody>
      </p:sp>
      <p:sp>
        <p:nvSpPr>
          <p:cNvPr id="168" name="Google Shape;168;p3"/>
          <p:cNvSpPr txBox="1"/>
          <p:nvPr>
            <p:ph idx="2" type="body"/>
          </p:nvPr>
        </p:nvSpPr>
        <p:spPr>
          <a:xfrm>
            <a:off x="3817603" y="1620438"/>
            <a:ext cx="3138000" cy="2910600"/>
          </a:xfrm>
          <a:prstGeom prst="rect">
            <a:avLst/>
          </a:prstGeom>
          <a:noFill/>
          <a:ln>
            <a:noFill/>
          </a:ln>
        </p:spPr>
        <p:txBody>
          <a:bodyPr anchorCtr="0" anchor="t" bIns="34275" lIns="68575" spcFirstLastPara="1" rIns="68575" wrap="square" tIns="34275">
            <a:normAutofit/>
          </a:bodyPr>
          <a:lstStyle/>
          <a:p>
            <a:pPr indent="0" lvl="0" marL="0" rtl="0" algn="l">
              <a:lnSpc>
                <a:spcPct val="100000"/>
              </a:lnSpc>
              <a:spcBef>
                <a:spcPts val="800"/>
              </a:spcBef>
              <a:spcAft>
                <a:spcPts val="0"/>
              </a:spcAft>
              <a:buSzPts val="1100"/>
              <a:buNone/>
            </a:pPr>
            <a:r>
              <a:rPr lang="it">
                <a:solidFill>
                  <a:schemeClr val="dk1"/>
                </a:solidFill>
              </a:rPr>
              <a:t>Rendici testimoni convincenti del Tuo Vangelo, in un mondo che ha tanto bisogno della tua Grazia che salva. </a:t>
            </a:r>
            <a:endParaRPr>
              <a:solidFill>
                <a:schemeClr val="dk1"/>
              </a:solidFill>
            </a:endParaRPr>
          </a:p>
          <a:p>
            <a:pPr indent="0" lvl="0" marL="0" rtl="0" algn="l">
              <a:lnSpc>
                <a:spcPct val="100000"/>
              </a:lnSpc>
              <a:spcBef>
                <a:spcPts val="800"/>
              </a:spcBef>
              <a:spcAft>
                <a:spcPts val="0"/>
              </a:spcAft>
              <a:buSzPts val="1100"/>
              <a:buNone/>
            </a:pPr>
            <a:r>
              <a:t/>
            </a:r>
            <a:endParaRPr>
              <a:solidFill>
                <a:schemeClr val="dk1"/>
              </a:solidFill>
            </a:endParaRPr>
          </a:p>
          <a:p>
            <a:pPr indent="0" lvl="0" marL="0" rtl="0" algn="l">
              <a:lnSpc>
                <a:spcPct val="100000"/>
              </a:lnSpc>
              <a:spcBef>
                <a:spcPts val="800"/>
              </a:spcBef>
              <a:spcAft>
                <a:spcPts val="0"/>
              </a:spcAft>
              <a:buSzPts val="1100"/>
              <a:buNone/>
            </a:pPr>
            <a:r>
              <a:rPr lang="it">
                <a:solidFill>
                  <a:schemeClr val="dk1"/>
                </a:solidFill>
              </a:rPr>
              <a:t>Fa’ di noi il nuovo popolo delle Beatitudini, perché siamo sale della terra e luce del mondo.</a:t>
            </a:r>
            <a:endParaRPr>
              <a:solidFill>
                <a:schemeClr val="dk1"/>
              </a:solidFill>
            </a:endParaRPr>
          </a:p>
          <a:p>
            <a:pPr indent="0" lvl="0" marL="0" rtl="0" algn="l">
              <a:lnSpc>
                <a:spcPct val="100000"/>
              </a:lnSpc>
              <a:spcBef>
                <a:spcPts val="800"/>
              </a:spcBef>
              <a:spcAft>
                <a:spcPts val="0"/>
              </a:spcAft>
              <a:buSzPts val="1100"/>
              <a:buNone/>
            </a:pPr>
            <a:r>
              <a:t/>
            </a:r>
            <a:endParaRPr/>
          </a:p>
        </p:txBody>
      </p:sp>
      <p:pic>
        <p:nvPicPr>
          <p:cNvPr id="169" name="Google Shape;169;p3"/>
          <p:cNvPicPr preferRelativeResize="0"/>
          <p:nvPr/>
        </p:nvPicPr>
        <p:blipFill rotWithShape="1">
          <a:blip r:embed="rId3">
            <a:alphaModFix/>
          </a:blip>
          <a:srcRect b="0" l="0" r="0" t="0"/>
          <a:stretch/>
        </p:blipFill>
        <p:spPr>
          <a:xfrm>
            <a:off x="8297900" y="-65675"/>
            <a:ext cx="788552" cy="788552"/>
          </a:xfrm>
          <a:prstGeom prst="rect">
            <a:avLst/>
          </a:prstGeom>
          <a:noFill/>
          <a:ln>
            <a:noFill/>
          </a:ln>
        </p:spPr>
      </p:pic>
      <p:pic>
        <p:nvPicPr>
          <p:cNvPr id="170" name="Google Shape;170;p3"/>
          <p:cNvPicPr preferRelativeResize="0"/>
          <p:nvPr/>
        </p:nvPicPr>
        <p:blipFill rotWithShape="1">
          <a:blip r:embed="rId4">
            <a:alphaModFix/>
          </a:blip>
          <a:srcRect b="0" l="0" r="0" t="0"/>
          <a:stretch/>
        </p:blipFill>
        <p:spPr>
          <a:xfrm>
            <a:off x="8297900" y="4678522"/>
            <a:ext cx="788550" cy="40197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faccettatura">
  <a:themeElements>
    <a:clrScheme name="Rosso viola">
      <a:dk1>
        <a:srgbClr val="000000"/>
      </a:dk1>
      <a:lt1>
        <a:srgbClr val="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