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85" r:id="rId2"/>
    <p:sldMasterId id="2147483686" r:id="rId3"/>
  </p:sldMasterIdLst>
  <p:notesMasterIdLst>
    <p:notesMasterId r:id="rId8"/>
  </p:notesMasterIdLst>
  <p:sldIdLst>
    <p:sldId id="256" r:id="rId4"/>
    <p:sldId id="257" r:id="rId5"/>
    <p:sldId id="258" r:id="rId6"/>
    <p:sldId id="259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2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3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4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2"/>
          </p:nvPr>
        </p:nvSpPr>
        <p:spPr>
          <a:xfrm>
            <a:off x="156888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3"/>
          </p:nvPr>
        </p:nvSpPr>
        <p:spPr>
          <a:xfrm>
            <a:off x="26301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body" idx="4"/>
          </p:nvPr>
        </p:nvSpPr>
        <p:spPr>
          <a:xfrm>
            <a:off x="5079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5"/>
          </p:nvPr>
        </p:nvSpPr>
        <p:spPr>
          <a:xfrm>
            <a:off x="156888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6"/>
          </p:nvPr>
        </p:nvSpPr>
        <p:spPr>
          <a:xfrm>
            <a:off x="26301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subTitle" idx="1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>
            <a:spLocks noGrp="1"/>
          </p:cNvSpPr>
          <p:nvPr>
            <p:ph type="subTitle" idx="1"/>
          </p:nvPr>
        </p:nvSpPr>
        <p:spPr>
          <a:xfrm>
            <a:off x="507960" y="457200"/>
            <a:ext cx="6447240" cy="459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3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3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3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4"/>
          <p:cNvSpPr txBox="1">
            <a:spLocks noGrp="1"/>
          </p:cNvSpPr>
          <p:nvPr>
            <p:ph type="body" idx="2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3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5"/>
          <p:cNvSpPr txBox="1">
            <a:spLocks noGrp="1"/>
          </p:cNvSpPr>
          <p:nvPr>
            <p:ph type="body" idx="4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6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6"/>
          <p:cNvSpPr txBox="1">
            <a:spLocks noGrp="1"/>
          </p:cNvSpPr>
          <p:nvPr>
            <p:ph type="body" idx="2"/>
          </p:nvPr>
        </p:nvSpPr>
        <p:spPr>
          <a:xfrm>
            <a:off x="156888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6"/>
          <p:cNvSpPr txBox="1">
            <a:spLocks noGrp="1"/>
          </p:cNvSpPr>
          <p:nvPr>
            <p:ph type="body" idx="3"/>
          </p:nvPr>
        </p:nvSpPr>
        <p:spPr>
          <a:xfrm>
            <a:off x="26301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6"/>
          <p:cNvSpPr txBox="1">
            <a:spLocks noGrp="1"/>
          </p:cNvSpPr>
          <p:nvPr>
            <p:ph type="body" idx="4"/>
          </p:nvPr>
        </p:nvSpPr>
        <p:spPr>
          <a:xfrm>
            <a:off x="5079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6"/>
          <p:cNvSpPr txBox="1">
            <a:spLocks noGrp="1"/>
          </p:cNvSpPr>
          <p:nvPr>
            <p:ph type="body" idx="5"/>
          </p:nvPr>
        </p:nvSpPr>
        <p:spPr>
          <a:xfrm>
            <a:off x="156888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6"/>
          <p:cNvSpPr txBox="1">
            <a:spLocks noGrp="1"/>
          </p:cNvSpPr>
          <p:nvPr>
            <p:ph type="body" idx="6"/>
          </p:nvPr>
        </p:nvSpPr>
        <p:spPr>
          <a:xfrm>
            <a:off x="26301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8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8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0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30"/>
          <p:cNvSpPr txBox="1">
            <a:spLocks noGrp="1"/>
          </p:cNvSpPr>
          <p:nvPr>
            <p:ph type="subTitle" idx="1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31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>
            <a:spLocks noGrp="1"/>
          </p:cNvSpPr>
          <p:nvPr>
            <p:ph type="subTitle" idx="1"/>
          </p:nvPr>
        </p:nvSpPr>
        <p:spPr>
          <a:xfrm>
            <a:off x="507960" y="457200"/>
            <a:ext cx="6447240" cy="459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34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34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34"/>
          <p:cNvSpPr txBox="1">
            <a:spLocks noGrp="1"/>
          </p:cNvSpPr>
          <p:nvPr>
            <p:ph type="body" idx="3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5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5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35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35"/>
          <p:cNvSpPr txBox="1">
            <a:spLocks noGrp="1"/>
          </p:cNvSpPr>
          <p:nvPr>
            <p:ph type="body" idx="3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6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36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36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36"/>
          <p:cNvSpPr txBox="1">
            <a:spLocks noGrp="1"/>
          </p:cNvSpPr>
          <p:nvPr>
            <p:ph type="body" idx="3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7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7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37"/>
          <p:cNvSpPr txBox="1">
            <a:spLocks noGrp="1"/>
          </p:cNvSpPr>
          <p:nvPr>
            <p:ph type="body" idx="2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38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38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38"/>
          <p:cNvSpPr txBox="1">
            <a:spLocks noGrp="1"/>
          </p:cNvSpPr>
          <p:nvPr>
            <p:ph type="body" idx="3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38"/>
          <p:cNvSpPr txBox="1">
            <a:spLocks noGrp="1"/>
          </p:cNvSpPr>
          <p:nvPr>
            <p:ph type="body" idx="4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9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9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39"/>
          <p:cNvSpPr txBox="1">
            <a:spLocks noGrp="1"/>
          </p:cNvSpPr>
          <p:nvPr>
            <p:ph type="body" idx="2"/>
          </p:nvPr>
        </p:nvSpPr>
        <p:spPr>
          <a:xfrm>
            <a:off x="156888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39"/>
          <p:cNvSpPr txBox="1">
            <a:spLocks noGrp="1"/>
          </p:cNvSpPr>
          <p:nvPr>
            <p:ph type="body" idx="3"/>
          </p:nvPr>
        </p:nvSpPr>
        <p:spPr>
          <a:xfrm>
            <a:off x="26301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39"/>
          <p:cNvSpPr txBox="1">
            <a:spLocks noGrp="1"/>
          </p:cNvSpPr>
          <p:nvPr>
            <p:ph type="body" idx="4"/>
          </p:nvPr>
        </p:nvSpPr>
        <p:spPr>
          <a:xfrm>
            <a:off x="5079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39"/>
          <p:cNvSpPr txBox="1">
            <a:spLocks noGrp="1"/>
          </p:cNvSpPr>
          <p:nvPr>
            <p:ph type="body" idx="5"/>
          </p:nvPr>
        </p:nvSpPr>
        <p:spPr>
          <a:xfrm>
            <a:off x="156888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39"/>
          <p:cNvSpPr txBox="1">
            <a:spLocks noGrp="1"/>
          </p:cNvSpPr>
          <p:nvPr>
            <p:ph type="body" idx="6"/>
          </p:nvPr>
        </p:nvSpPr>
        <p:spPr>
          <a:xfrm>
            <a:off x="26301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subTitle" idx="1"/>
          </p:nvPr>
        </p:nvSpPr>
        <p:spPr>
          <a:xfrm>
            <a:off x="507960" y="457200"/>
            <a:ext cx="6447240" cy="459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3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3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6480"/>
            <a:ext cx="9143640" cy="5150160"/>
            <a:chOff x="0" y="-6480"/>
            <a:chExt cx="9143640" cy="515016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7027920" y="0"/>
              <a:ext cx="914760" cy="514368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E32D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5568840" y="2760840"/>
              <a:ext cx="3573000" cy="238284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E32D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6886080" y="-6480"/>
              <a:ext cx="2255040" cy="5149440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E32D91">
                <a:alpha val="35686"/>
              </a:srgb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7202520" y="-6480"/>
              <a:ext cx="1939320" cy="5149440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2D91">
                <a:alpha val="20000"/>
              </a:srgb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6699240" y="2286000"/>
              <a:ext cx="2444400" cy="2857320"/>
            </a:xfrm>
            <a:custGeom>
              <a:avLst/>
              <a:gdLst/>
              <a:ahLst/>
              <a:cxnLst/>
              <a:rect l="l" t="t" r="r" b="b"/>
              <a:pathLst>
                <a:path w="6792" h="7939" extrusionOk="0">
                  <a:moveTo>
                    <a:pt x="3395" y="0"/>
                  </a:moveTo>
                  <a:lnTo>
                    <a:pt x="6791" y="7938"/>
                  </a:lnTo>
                  <a:lnTo>
                    <a:pt x="0" y="7938"/>
                  </a:lnTo>
                  <a:lnTo>
                    <a:pt x="3395" y="0"/>
                  </a:lnTo>
                </a:path>
              </a:pathLst>
            </a:custGeom>
            <a:solidFill>
              <a:srgbClr val="E32D91">
                <a:alpha val="71764"/>
              </a:srgbClr>
            </a:solidFill>
            <a:ln>
              <a:noFill/>
            </a:ln>
          </p:spPr>
        </p:sp>
        <p:sp>
          <p:nvSpPr>
            <p:cNvPr id="12" name="Google Shape;12;p1"/>
            <p:cNvSpPr/>
            <p:nvPr/>
          </p:nvSpPr>
          <p:spPr>
            <a:xfrm>
              <a:off x="7000920" y="-6480"/>
              <a:ext cx="2137680" cy="5149440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8174160" y="-6480"/>
              <a:ext cx="967320" cy="5143320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8204400" y="-6480"/>
              <a:ext cx="937080" cy="5143320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7778880" y="2692440"/>
              <a:ext cx="1362600" cy="2450880"/>
            </a:xfrm>
            <a:custGeom>
              <a:avLst/>
              <a:gdLst/>
              <a:ahLst/>
              <a:cxnLst/>
              <a:rect l="l" t="t" r="r" b="b"/>
              <a:pathLst>
                <a:path w="3787" h="6810" extrusionOk="0">
                  <a:moveTo>
                    <a:pt x="1893" y="0"/>
                  </a:moveTo>
                  <a:lnTo>
                    <a:pt x="3786" y="6809"/>
                  </a:lnTo>
                  <a:lnTo>
                    <a:pt x="0" y="6809"/>
                  </a:lnTo>
                  <a:lnTo>
                    <a:pt x="1893" y="0"/>
                  </a:lnTo>
                </a:path>
              </a:pathLst>
            </a:custGeom>
            <a:solidFill>
              <a:srgbClr val="780F49">
                <a:alpha val="65882"/>
              </a:srgbClr>
            </a:solidFill>
            <a:ln>
              <a:noFill/>
            </a:ln>
          </p:spPr>
        </p:sp>
        <p:sp>
          <p:nvSpPr>
            <p:cNvPr id="16" name="Google Shape;16;p1"/>
            <p:cNvSpPr/>
            <p:nvPr/>
          </p:nvSpPr>
          <p:spPr>
            <a:xfrm>
              <a:off x="0" y="3009960"/>
              <a:ext cx="336240" cy="2133360"/>
            </a:xfrm>
            <a:custGeom>
              <a:avLst/>
              <a:gdLst/>
              <a:ahLst/>
              <a:cxnLst/>
              <a:rect l="l" t="t" r="r" b="b"/>
              <a:pathLst>
                <a:path w="935" h="5928" extrusionOk="0">
                  <a:moveTo>
                    <a:pt x="467" y="0"/>
                  </a:moveTo>
                  <a:lnTo>
                    <a:pt x="934" y="5927"/>
                  </a:lnTo>
                  <a:lnTo>
                    <a:pt x="0" y="5927"/>
                  </a:lnTo>
                  <a:lnTo>
                    <a:pt x="467" y="0"/>
                  </a:lnTo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</p:grpSp>
      <p:grpSp>
        <p:nvGrpSpPr>
          <p:cNvPr id="17" name="Google Shape;17;p1"/>
          <p:cNvGrpSpPr/>
          <p:nvPr/>
        </p:nvGrpSpPr>
        <p:grpSpPr>
          <a:xfrm>
            <a:off x="0" y="-6480"/>
            <a:ext cx="9143640" cy="5150160"/>
            <a:chOff x="0" y="-6480"/>
            <a:chExt cx="9143640" cy="5150160"/>
          </a:xfrm>
        </p:grpSpPr>
        <p:cxnSp>
          <p:nvCxnSpPr>
            <p:cNvPr id="18" name="Google Shape;18;p1"/>
            <p:cNvCxnSpPr/>
            <p:nvPr/>
          </p:nvCxnSpPr>
          <p:spPr>
            <a:xfrm>
              <a:off x="7027920" y="0"/>
              <a:ext cx="914760" cy="514368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E32D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9" name="Google Shape;19;p1"/>
            <p:cNvCxnSpPr/>
            <p:nvPr/>
          </p:nvCxnSpPr>
          <p:spPr>
            <a:xfrm flipH="1">
              <a:off x="5568840" y="2760840"/>
              <a:ext cx="3573000" cy="238284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E32D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0" name="Google Shape;20;p1"/>
            <p:cNvSpPr/>
            <p:nvPr/>
          </p:nvSpPr>
          <p:spPr>
            <a:xfrm>
              <a:off x="6886080" y="-6480"/>
              <a:ext cx="2255040" cy="5149440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E32D91">
                <a:alpha val="35686"/>
              </a:srgbClr>
            </a:solidFill>
            <a:ln>
              <a:noFill/>
            </a:ln>
          </p:spPr>
        </p:sp>
        <p:sp>
          <p:nvSpPr>
            <p:cNvPr id="21" name="Google Shape;21;p1"/>
            <p:cNvSpPr/>
            <p:nvPr/>
          </p:nvSpPr>
          <p:spPr>
            <a:xfrm>
              <a:off x="7202520" y="-6480"/>
              <a:ext cx="1939320" cy="5149440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2D91">
                <a:alpha val="20000"/>
              </a:srgbClr>
            </a:solidFill>
            <a:ln>
              <a:noFill/>
            </a:ln>
          </p:spPr>
        </p:sp>
        <p:sp>
          <p:nvSpPr>
            <p:cNvPr id="22" name="Google Shape;22;p1"/>
            <p:cNvSpPr/>
            <p:nvPr/>
          </p:nvSpPr>
          <p:spPr>
            <a:xfrm>
              <a:off x="6699240" y="2286000"/>
              <a:ext cx="2444400" cy="2857320"/>
            </a:xfrm>
            <a:custGeom>
              <a:avLst/>
              <a:gdLst/>
              <a:ahLst/>
              <a:cxnLst/>
              <a:rect l="l" t="t" r="r" b="b"/>
              <a:pathLst>
                <a:path w="6792" h="7939" extrusionOk="0">
                  <a:moveTo>
                    <a:pt x="3395" y="0"/>
                  </a:moveTo>
                  <a:lnTo>
                    <a:pt x="6791" y="7938"/>
                  </a:lnTo>
                  <a:lnTo>
                    <a:pt x="0" y="7938"/>
                  </a:lnTo>
                  <a:lnTo>
                    <a:pt x="3395" y="0"/>
                  </a:lnTo>
                </a:path>
              </a:pathLst>
            </a:custGeom>
            <a:solidFill>
              <a:srgbClr val="E32D91">
                <a:alpha val="71764"/>
              </a:srgbClr>
            </a:solidFill>
            <a:ln>
              <a:noFill/>
            </a:ln>
          </p:spPr>
        </p:sp>
        <p:sp>
          <p:nvSpPr>
            <p:cNvPr id="23" name="Google Shape;23;p1"/>
            <p:cNvSpPr/>
            <p:nvPr/>
          </p:nvSpPr>
          <p:spPr>
            <a:xfrm>
              <a:off x="7000920" y="-6480"/>
              <a:ext cx="2137680" cy="5149440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24" name="Google Shape;24;p1"/>
            <p:cNvSpPr/>
            <p:nvPr/>
          </p:nvSpPr>
          <p:spPr>
            <a:xfrm>
              <a:off x="8174160" y="-6480"/>
              <a:ext cx="967320" cy="5143320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25" name="Google Shape;25;p1"/>
            <p:cNvSpPr/>
            <p:nvPr/>
          </p:nvSpPr>
          <p:spPr>
            <a:xfrm>
              <a:off x="8204400" y="-6480"/>
              <a:ext cx="937080" cy="5143320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26" name="Google Shape;26;p1"/>
            <p:cNvSpPr/>
            <p:nvPr/>
          </p:nvSpPr>
          <p:spPr>
            <a:xfrm>
              <a:off x="7778880" y="2692440"/>
              <a:ext cx="1362600" cy="2450880"/>
            </a:xfrm>
            <a:custGeom>
              <a:avLst/>
              <a:gdLst/>
              <a:ahLst/>
              <a:cxnLst/>
              <a:rect l="l" t="t" r="r" b="b"/>
              <a:pathLst>
                <a:path w="3787" h="6810" extrusionOk="0">
                  <a:moveTo>
                    <a:pt x="1893" y="0"/>
                  </a:moveTo>
                  <a:lnTo>
                    <a:pt x="3786" y="6809"/>
                  </a:lnTo>
                  <a:lnTo>
                    <a:pt x="0" y="6809"/>
                  </a:lnTo>
                  <a:lnTo>
                    <a:pt x="1893" y="0"/>
                  </a:lnTo>
                </a:path>
              </a:pathLst>
            </a:custGeom>
            <a:solidFill>
              <a:srgbClr val="780F49">
                <a:alpha val="65882"/>
              </a:srgbClr>
            </a:solidFill>
            <a:ln>
              <a:noFill/>
            </a:ln>
          </p:spPr>
        </p:sp>
        <p:sp>
          <p:nvSpPr>
            <p:cNvPr id="27" name="Google Shape;27;p1"/>
            <p:cNvSpPr/>
            <p:nvPr/>
          </p:nvSpPr>
          <p:spPr>
            <a:xfrm rot="10800000">
              <a:off x="0" y="360"/>
              <a:ext cx="631800" cy="4249080"/>
            </a:xfrm>
            <a:custGeom>
              <a:avLst/>
              <a:gdLst/>
              <a:ahLst/>
              <a:cxnLst/>
              <a:rect l="l" t="t" r="r" b="b"/>
              <a:pathLst>
                <a:path w="1757" h="11805" extrusionOk="0">
                  <a:moveTo>
                    <a:pt x="878" y="0"/>
                  </a:moveTo>
                  <a:lnTo>
                    <a:pt x="1756" y="11804"/>
                  </a:lnTo>
                  <a:lnTo>
                    <a:pt x="0" y="11804"/>
                  </a:lnTo>
                  <a:lnTo>
                    <a:pt x="878" y="0"/>
                  </a:lnTo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</p:grpSp>
      <p:sp>
        <p:nvSpPr>
          <p:cNvPr id="28" name="Google Shape;28;p1"/>
          <p:cNvSpPr txBox="1">
            <a:spLocks noGrp="1"/>
          </p:cNvSpPr>
          <p:nvPr>
            <p:ph type="title"/>
          </p:nvPr>
        </p:nvSpPr>
        <p:spPr>
          <a:xfrm>
            <a:off x="1130400" y="1803240"/>
            <a:ext cx="5824800" cy="123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9" name="Google Shape;29;p1"/>
          <p:cNvSpPr txBox="1">
            <a:spLocks noGrp="1"/>
          </p:cNvSpPr>
          <p:nvPr>
            <p:ph type="dt" idx="10"/>
          </p:nvPr>
        </p:nvSpPr>
        <p:spPr>
          <a:xfrm>
            <a:off x="5403960" y="4530960"/>
            <a:ext cx="683640" cy="2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0" name="Google Shape;30;p1"/>
          <p:cNvSpPr txBox="1">
            <a:spLocks noGrp="1"/>
          </p:cNvSpPr>
          <p:nvPr>
            <p:ph type="ftr" idx="11"/>
          </p:nvPr>
        </p:nvSpPr>
        <p:spPr>
          <a:xfrm>
            <a:off x="507960" y="4530960"/>
            <a:ext cx="4722840" cy="2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1" name="Google Shape;31;p1"/>
          <p:cNvSpPr txBox="1">
            <a:spLocks noGrp="1"/>
          </p:cNvSpPr>
          <p:nvPr>
            <p:ph type="sldNum" idx="12"/>
          </p:nvPr>
        </p:nvSpPr>
        <p:spPr>
          <a:xfrm>
            <a:off x="6442920" y="4530960"/>
            <a:ext cx="511920" cy="2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Google Shape;32;p1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8229240" cy="2983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14"/>
          <p:cNvGrpSpPr/>
          <p:nvPr/>
        </p:nvGrpSpPr>
        <p:grpSpPr>
          <a:xfrm>
            <a:off x="0" y="-6480"/>
            <a:ext cx="9143640" cy="5150160"/>
            <a:chOff x="0" y="-6480"/>
            <a:chExt cx="9143640" cy="5150160"/>
          </a:xfrm>
        </p:grpSpPr>
        <p:cxnSp>
          <p:nvCxnSpPr>
            <p:cNvPr id="83" name="Google Shape;83;p14"/>
            <p:cNvCxnSpPr/>
            <p:nvPr/>
          </p:nvCxnSpPr>
          <p:spPr>
            <a:xfrm>
              <a:off x="7027920" y="0"/>
              <a:ext cx="914760" cy="514368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E32D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4" name="Google Shape;84;p14"/>
            <p:cNvCxnSpPr/>
            <p:nvPr/>
          </p:nvCxnSpPr>
          <p:spPr>
            <a:xfrm flipH="1">
              <a:off x="5568840" y="2760840"/>
              <a:ext cx="3573000" cy="238284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E32D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85" name="Google Shape;85;p14"/>
            <p:cNvSpPr/>
            <p:nvPr/>
          </p:nvSpPr>
          <p:spPr>
            <a:xfrm>
              <a:off x="6886080" y="-6480"/>
              <a:ext cx="2255040" cy="5149440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E32D91">
                <a:alpha val="35686"/>
              </a:srgbClr>
            </a:solidFill>
            <a:ln>
              <a:noFill/>
            </a:ln>
          </p:spPr>
        </p:sp>
        <p:sp>
          <p:nvSpPr>
            <p:cNvPr id="86" name="Google Shape;86;p14"/>
            <p:cNvSpPr/>
            <p:nvPr/>
          </p:nvSpPr>
          <p:spPr>
            <a:xfrm>
              <a:off x="7202520" y="-6480"/>
              <a:ext cx="1939320" cy="5149440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2D91">
                <a:alpha val="20000"/>
              </a:srgbClr>
            </a:solidFill>
            <a:ln>
              <a:noFill/>
            </a:ln>
          </p:spPr>
        </p:sp>
        <p:sp>
          <p:nvSpPr>
            <p:cNvPr id="87" name="Google Shape;87;p14"/>
            <p:cNvSpPr/>
            <p:nvPr/>
          </p:nvSpPr>
          <p:spPr>
            <a:xfrm>
              <a:off x="6699240" y="2286000"/>
              <a:ext cx="2444400" cy="2857320"/>
            </a:xfrm>
            <a:custGeom>
              <a:avLst/>
              <a:gdLst/>
              <a:ahLst/>
              <a:cxnLst/>
              <a:rect l="l" t="t" r="r" b="b"/>
              <a:pathLst>
                <a:path w="6792" h="7939" extrusionOk="0">
                  <a:moveTo>
                    <a:pt x="3395" y="0"/>
                  </a:moveTo>
                  <a:lnTo>
                    <a:pt x="6791" y="7938"/>
                  </a:lnTo>
                  <a:lnTo>
                    <a:pt x="0" y="7938"/>
                  </a:lnTo>
                  <a:lnTo>
                    <a:pt x="3395" y="0"/>
                  </a:lnTo>
                </a:path>
              </a:pathLst>
            </a:custGeom>
            <a:solidFill>
              <a:srgbClr val="E32D91">
                <a:alpha val="71764"/>
              </a:srgbClr>
            </a:solidFill>
            <a:ln>
              <a:noFill/>
            </a:ln>
          </p:spPr>
        </p:sp>
        <p:sp>
          <p:nvSpPr>
            <p:cNvPr id="88" name="Google Shape;88;p14"/>
            <p:cNvSpPr/>
            <p:nvPr/>
          </p:nvSpPr>
          <p:spPr>
            <a:xfrm>
              <a:off x="7000920" y="-6480"/>
              <a:ext cx="2137680" cy="5149440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89" name="Google Shape;89;p14"/>
            <p:cNvSpPr/>
            <p:nvPr/>
          </p:nvSpPr>
          <p:spPr>
            <a:xfrm>
              <a:off x="8174160" y="-6480"/>
              <a:ext cx="967320" cy="5143320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90" name="Google Shape;90;p14"/>
            <p:cNvSpPr/>
            <p:nvPr/>
          </p:nvSpPr>
          <p:spPr>
            <a:xfrm>
              <a:off x="8204400" y="-6480"/>
              <a:ext cx="937080" cy="5143320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91" name="Google Shape;91;p14"/>
            <p:cNvSpPr/>
            <p:nvPr/>
          </p:nvSpPr>
          <p:spPr>
            <a:xfrm>
              <a:off x="7778880" y="2692440"/>
              <a:ext cx="1362600" cy="2450880"/>
            </a:xfrm>
            <a:custGeom>
              <a:avLst/>
              <a:gdLst/>
              <a:ahLst/>
              <a:cxnLst/>
              <a:rect l="l" t="t" r="r" b="b"/>
              <a:pathLst>
                <a:path w="3787" h="6810" extrusionOk="0">
                  <a:moveTo>
                    <a:pt x="1893" y="0"/>
                  </a:moveTo>
                  <a:lnTo>
                    <a:pt x="3786" y="6809"/>
                  </a:lnTo>
                  <a:lnTo>
                    <a:pt x="0" y="6809"/>
                  </a:lnTo>
                  <a:lnTo>
                    <a:pt x="1893" y="0"/>
                  </a:lnTo>
                </a:path>
              </a:pathLst>
            </a:custGeom>
            <a:solidFill>
              <a:srgbClr val="780F49">
                <a:alpha val="65882"/>
              </a:srgbClr>
            </a:solidFill>
            <a:ln>
              <a:noFill/>
            </a:ln>
          </p:spPr>
        </p:sp>
        <p:sp>
          <p:nvSpPr>
            <p:cNvPr id="92" name="Google Shape;92;p14"/>
            <p:cNvSpPr/>
            <p:nvPr/>
          </p:nvSpPr>
          <p:spPr>
            <a:xfrm>
              <a:off x="0" y="3009960"/>
              <a:ext cx="336240" cy="2133360"/>
            </a:xfrm>
            <a:custGeom>
              <a:avLst/>
              <a:gdLst/>
              <a:ahLst/>
              <a:cxnLst/>
              <a:rect l="l" t="t" r="r" b="b"/>
              <a:pathLst>
                <a:path w="935" h="5928" extrusionOk="0">
                  <a:moveTo>
                    <a:pt x="467" y="0"/>
                  </a:moveTo>
                  <a:lnTo>
                    <a:pt x="934" y="5927"/>
                  </a:lnTo>
                  <a:lnTo>
                    <a:pt x="0" y="5927"/>
                  </a:lnTo>
                  <a:lnTo>
                    <a:pt x="467" y="0"/>
                  </a:lnTo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</p:grpSp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644724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dt" idx="10"/>
          </p:nvPr>
        </p:nvSpPr>
        <p:spPr>
          <a:xfrm>
            <a:off x="5403960" y="4530960"/>
            <a:ext cx="683640" cy="2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ftr" idx="11"/>
          </p:nvPr>
        </p:nvSpPr>
        <p:spPr>
          <a:xfrm>
            <a:off x="507960" y="4530960"/>
            <a:ext cx="4722840" cy="2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ldNum" idx="12"/>
          </p:nvPr>
        </p:nvSpPr>
        <p:spPr>
          <a:xfrm>
            <a:off x="6442920" y="4530960"/>
            <a:ext cx="511920" cy="2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None/>
              <a:defRPr sz="7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oogle Shape;147;p27"/>
          <p:cNvGrpSpPr/>
          <p:nvPr/>
        </p:nvGrpSpPr>
        <p:grpSpPr>
          <a:xfrm>
            <a:off x="0" y="-6480"/>
            <a:ext cx="9143640" cy="5150160"/>
            <a:chOff x="0" y="-6480"/>
            <a:chExt cx="9143640" cy="5150160"/>
          </a:xfrm>
        </p:grpSpPr>
        <p:cxnSp>
          <p:nvCxnSpPr>
            <p:cNvPr id="148" name="Google Shape;148;p27"/>
            <p:cNvCxnSpPr/>
            <p:nvPr/>
          </p:nvCxnSpPr>
          <p:spPr>
            <a:xfrm>
              <a:off x="7027920" y="0"/>
              <a:ext cx="914760" cy="514368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E32D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9" name="Google Shape;149;p27"/>
            <p:cNvCxnSpPr/>
            <p:nvPr/>
          </p:nvCxnSpPr>
          <p:spPr>
            <a:xfrm flipH="1">
              <a:off x="5568840" y="2760840"/>
              <a:ext cx="3573000" cy="238284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E32D9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50" name="Google Shape;150;p27"/>
            <p:cNvSpPr/>
            <p:nvPr/>
          </p:nvSpPr>
          <p:spPr>
            <a:xfrm>
              <a:off x="6886080" y="-6480"/>
              <a:ext cx="2255040" cy="5149440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E32D91">
                <a:alpha val="35686"/>
              </a:srgbClr>
            </a:solidFill>
            <a:ln>
              <a:noFill/>
            </a:ln>
          </p:spPr>
        </p:sp>
        <p:sp>
          <p:nvSpPr>
            <p:cNvPr id="151" name="Google Shape;151;p27"/>
            <p:cNvSpPr/>
            <p:nvPr/>
          </p:nvSpPr>
          <p:spPr>
            <a:xfrm>
              <a:off x="7202520" y="-6480"/>
              <a:ext cx="1939320" cy="5149440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2D91">
                <a:alpha val="20000"/>
              </a:srgbClr>
            </a:solidFill>
            <a:ln>
              <a:noFill/>
            </a:ln>
          </p:spPr>
        </p:sp>
        <p:sp>
          <p:nvSpPr>
            <p:cNvPr id="152" name="Google Shape;152;p27"/>
            <p:cNvSpPr/>
            <p:nvPr/>
          </p:nvSpPr>
          <p:spPr>
            <a:xfrm>
              <a:off x="6699240" y="2286000"/>
              <a:ext cx="2444400" cy="2857320"/>
            </a:xfrm>
            <a:custGeom>
              <a:avLst/>
              <a:gdLst/>
              <a:ahLst/>
              <a:cxnLst/>
              <a:rect l="l" t="t" r="r" b="b"/>
              <a:pathLst>
                <a:path w="6792" h="7939" extrusionOk="0">
                  <a:moveTo>
                    <a:pt x="3395" y="0"/>
                  </a:moveTo>
                  <a:lnTo>
                    <a:pt x="6791" y="7938"/>
                  </a:lnTo>
                  <a:lnTo>
                    <a:pt x="0" y="7938"/>
                  </a:lnTo>
                  <a:lnTo>
                    <a:pt x="3395" y="0"/>
                  </a:lnTo>
                </a:path>
              </a:pathLst>
            </a:custGeom>
            <a:solidFill>
              <a:srgbClr val="E32D91">
                <a:alpha val="71764"/>
              </a:srgbClr>
            </a:solidFill>
            <a:ln>
              <a:noFill/>
            </a:ln>
          </p:spPr>
        </p:sp>
        <p:sp>
          <p:nvSpPr>
            <p:cNvPr id="153" name="Google Shape;153;p27"/>
            <p:cNvSpPr/>
            <p:nvPr/>
          </p:nvSpPr>
          <p:spPr>
            <a:xfrm>
              <a:off x="7000920" y="-6480"/>
              <a:ext cx="2137680" cy="5149440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154" name="Google Shape;154;p27"/>
            <p:cNvSpPr/>
            <p:nvPr/>
          </p:nvSpPr>
          <p:spPr>
            <a:xfrm>
              <a:off x="8174160" y="-6480"/>
              <a:ext cx="967320" cy="5143320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155" name="Google Shape;155;p27"/>
            <p:cNvSpPr/>
            <p:nvPr/>
          </p:nvSpPr>
          <p:spPr>
            <a:xfrm>
              <a:off x="8204400" y="-6480"/>
              <a:ext cx="937080" cy="5143320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6" name="Google Shape;156;p27"/>
            <p:cNvSpPr/>
            <p:nvPr/>
          </p:nvSpPr>
          <p:spPr>
            <a:xfrm>
              <a:off x="7778880" y="2692440"/>
              <a:ext cx="1362600" cy="2450880"/>
            </a:xfrm>
            <a:custGeom>
              <a:avLst/>
              <a:gdLst/>
              <a:ahLst/>
              <a:cxnLst/>
              <a:rect l="l" t="t" r="r" b="b"/>
              <a:pathLst>
                <a:path w="3787" h="6810" extrusionOk="0">
                  <a:moveTo>
                    <a:pt x="1893" y="0"/>
                  </a:moveTo>
                  <a:lnTo>
                    <a:pt x="3786" y="6809"/>
                  </a:lnTo>
                  <a:lnTo>
                    <a:pt x="0" y="6809"/>
                  </a:lnTo>
                  <a:lnTo>
                    <a:pt x="1893" y="0"/>
                  </a:lnTo>
                </a:path>
              </a:pathLst>
            </a:custGeom>
            <a:solidFill>
              <a:srgbClr val="780F49">
                <a:alpha val="65882"/>
              </a:srgbClr>
            </a:solidFill>
            <a:ln>
              <a:noFill/>
            </a:ln>
          </p:spPr>
        </p:sp>
        <p:sp>
          <p:nvSpPr>
            <p:cNvPr id="157" name="Google Shape;157;p27"/>
            <p:cNvSpPr/>
            <p:nvPr/>
          </p:nvSpPr>
          <p:spPr>
            <a:xfrm>
              <a:off x="0" y="3009960"/>
              <a:ext cx="336240" cy="2133360"/>
            </a:xfrm>
            <a:custGeom>
              <a:avLst/>
              <a:gdLst/>
              <a:ahLst/>
              <a:cxnLst/>
              <a:rect l="l" t="t" r="r" b="b"/>
              <a:pathLst>
                <a:path w="935" h="5928" extrusionOk="0">
                  <a:moveTo>
                    <a:pt x="467" y="0"/>
                  </a:moveTo>
                  <a:lnTo>
                    <a:pt x="934" y="5927"/>
                  </a:lnTo>
                  <a:lnTo>
                    <a:pt x="0" y="5927"/>
                  </a:lnTo>
                  <a:lnTo>
                    <a:pt x="467" y="0"/>
                  </a:lnTo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</p:grpSp>
      <p:sp>
        <p:nvSpPr>
          <p:cNvPr id="158" name="Google Shape;158;p27"/>
          <p:cNvSpPr txBox="1">
            <a:spLocks noGrp="1"/>
          </p:cNvSpPr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59" name="Google Shape;159;p27"/>
          <p:cNvSpPr txBox="1">
            <a:spLocks noGrp="1"/>
          </p:cNvSpPr>
          <p:nvPr>
            <p:ph type="body" idx="1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60" name="Google Shape;160;p27"/>
          <p:cNvSpPr txBox="1">
            <a:spLocks noGrp="1"/>
          </p:cNvSpPr>
          <p:nvPr>
            <p:ph type="body" idx="2"/>
          </p:nvPr>
        </p:nvSpPr>
        <p:spPr>
          <a:xfrm>
            <a:off x="381744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61" name="Google Shape;161;p27"/>
          <p:cNvSpPr txBox="1">
            <a:spLocks noGrp="1"/>
          </p:cNvSpPr>
          <p:nvPr>
            <p:ph type="dt" idx="10"/>
          </p:nvPr>
        </p:nvSpPr>
        <p:spPr>
          <a:xfrm>
            <a:off x="5403960" y="4530960"/>
            <a:ext cx="683640" cy="2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62" name="Google Shape;162;p27"/>
          <p:cNvSpPr txBox="1">
            <a:spLocks noGrp="1"/>
          </p:cNvSpPr>
          <p:nvPr>
            <p:ph type="ftr" idx="11"/>
          </p:nvPr>
        </p:nvSpPr>
        <p:spPr>
          <a:xfrm>
            <a:off x="507960" y="4530960"/>
            <a:ext cx="4722840" cy="2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63" name="Google Shape;163;p27"/>
          <p:cNvSpPr txBox="1">
            <a:spLocks noGrp="1"/>
          </p:cNvSpPr>
          <p:nvPr>
            <p:ph type="sldNum" idx="12"/>
          </p:nvPr>
        </p:nvSpPr>
        <p:spPr>
          <a:xfrm>
            <a:off x="6442920" y="4530960"/>
            <a:ext cx="511920" cy="2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None/>
              <a:defRPr sz="700" b="0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None/>
              <a:defRPr sz="700" b="0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None/>
              <a:defRPr sz="700" b="0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None/>
              <a:defRPr sz="700" b="0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None/>
              <a:defRPr sz="700" b="0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None/>
              <a:defRPr sz="700" b="0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None/>
              <a:defRPr sz="700" b="0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None/>
              <a:defRPr sz="700" b="0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None/>
              <a:defRPr sz="700" b="0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/>
          <p:nvPr/>
        </p:nvSpPr>
        <p:spPr>
          <a:xfrm>
            <a:off x="1130400" y="1803240"/>
            <a:ext cx="5824800" cy="123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100" b="0" i="0" u="none" strike="noStrike" cap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Preghiera</a:t>
            </a:r>
            <a:endParaRPr sz="4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40"/>
          <p:cNvSpPr txBox="1"/>
          <p:nvPr/>
        </p:nvSpPr>
        <p:spPr>
          <a:xfrm>
            <a:off x="1130400" y="3038040"/>
            <a:ext cx="5824800" cy="822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 dirty="0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Incontro GAS e ADS </a:t>
            </a:r>
            <a:r>
              <a:rPr lang="it-IT" dirty="0">
                <a:solidFill>
                  <a:srgbClr val="808080"/>
                </a:solidFill>
              </a:rPr>
              <a:t>15</a:t>
            </a:r>
            <a:r>
              <a:rPr lang="it-IT" sz="1400" b="0" i="0" u="none" strike="noStrike" cap="none" dirty="0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/10/2021</a:t>
            </a:r>
            <a:endParaRPr sz="14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" name="Google Shape;218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8000" y="-65520"/>
            <a:ext cx="788040" cy="788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98000" y="4635000"/>
            <a:ext cx="788040" cy="401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1"/>
          <p:cNvSpPr txBox="1"/>
          <p:nvPr/>
        </p:nvSpPr>
        <p:spPr>
          <a:xfrm>
            <a:off x="536760" y="360000"/>
            <a:ext cx="6447240" cy="49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Canto:</a:t>
            </a:r>
            <a:r>
              <a:rPr lang="it-IT" sz="1600"/>
              <a:t> Servo per amore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41"/>
          <p:cNvSpPr txBox="1"/>
          <p:nvPr/>
        </p:nvSpPr>
        <p:spPr>
          <a:xfrm>
            <a:off x="536754" y="905217"/>
            <a:ext cx="3186600" cy="44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Una notte di sudore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Sulla barca in mezzo al mare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E mentre il cielo si imbianca già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Tu guardi le tue reti vuote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Ma la voce che ti chiama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Un altro mare ti mostrerà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E sulle rive di ogni cuore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Le tue reti getterai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/>
              <a:t>Offri la vita tua come Maria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/>
              <a:t>Ai piedi della croce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/>
              <a:t>E sarai servo di ogni uomo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/>
              <a:t>Servo per amore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/>
              <a:t>Sacerdote dell'umanità</a:t>
            </a:r>
            <a:endParaRPr b="1"/>
          </a:p>
        </p:txBody>
      </p:sp>
      <p:sp>
        <p:nvSpPr>
          <p:cNvPr id="226" name="Google Shape;226;p41"/>
          <p:cNvSpPr/>
          <p:nvPr/>
        </p:nvSpPr>
        <p:spPr>
          <a:xfrm>
            <a:off x="3892920" y="947892"/>
            <a:ext cx="3404400" cy="43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/>
              <a:t>Avanzavi nel silenzio</a:t>
            </a:r>
            <a:endParaRPr sz="16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/>
              <a:t>Fra le lacrime e speravi</a:t>
            </a:r>
            <a:endParaRPr sz="16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/>
              <a:t>Che il seme sparso davanti a Te</a:t>
            </a:r>
            <a:endParaRPr sz="16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/>
              <a:t>Cadesse sulla buona terra</a:t>
            </a:r>
            <a:endParaRPr sz="16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/>
              <a:t>Ora il cuore tuo è in festa</a:t>
            </a:r>
            <a:endParaRPr sz="16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/>
              <a:t>Perché il grano biondeggia ormai</a:t>
            </a:r>
            <a:endParaRPr sz="16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/>
              <a:t>è maturato sotto il sole</a:t>
            </a:r>
            <a:endParaRPr sz="16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/>
              <a:t>Puoi riporlo nei granai</a:t>
            </a:r>
            <a:endParaRPr sz="16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b="1">
                <a:solidFill>
                  <a:schemeClr val="dk1"/>
                </a:solidFill>
              </a:rPr>
              <a:t>Offri la vita tua come Maria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b="1">
                <a:solidFill>
                  <a:schemeClr val="dk1"/>
                </a:solidFill>
              </a:rPr>
              <a:t>Ai piedi della croce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b="1">
                <a:solidFill>
                  <a:schemeClr val="dk1"/>
                </a:solidFill>
              </a:rPr>
              <a:t>E sarai servo di ogni uomo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b="1">
                <a:solidFill>
                  <a:schemeClr val="dk1"/>
                </a:solidFill>
              </a:rPr>
              <a:t>Servo per amore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b="1">
                <a:solidFill>
                  <a:schemeClr val="dk1"/>
                </a:solidFill>
              </a:rPr>
              <a:t>Sacerdote dell'umanità</a:t>
            </a:r>
            <a:endParaRPr sz="16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2"/>
          <p:cNvSpPr txBox="1"/>
          <p:nvPr/>
        </p:nvSpPr>
        <p:spPr>
          <a:xfrm>
            <a:off x="507960" y="2160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Vangelo</a:t>
            </a: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42"/>
          <p:cNvSpPr txBox="1"/>
          <p:nvPr/>
        </p:nvSpPr>
        <p:spPr>
          <a:xfrm>
            <a:off x="507960" y="720000"/>
            <a:ext cx="6476040" cy="4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quel medesimo giorno, venuta la sera, disse loro: «Passiamo all'altra riva». E, congedata la folla, lo presero con sé, così com'era, nella barca. C'erano anche altre barche con lui. Ci fu una grande tempesta di vento e le onde si rovesciavano nella barca, tanto che ormai era piena. Egli se ne stava a poppa, sul cuscino, e dormiva. Allora lo svegliarono e gli dissero: «Maestro, non t'importa che siamo perduti?».Si destò, minacciò il vento e disse al mare: «Taci, calmati!». Il vento cessò e ci fu grande bonaccia. Poi disse loro: «Perché avete paura? Non avete ancora fede?». E furono presi da grande timore e si dicevano l'un l'altro: «Chi è dunque costui, che anche il vento e il mare gli obbediscono?».. </a:t>
            </a: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r>
              <a:rPr lang="it-IT"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(Mc 4,35-41)</a:t>
            </a: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8000" y="-65520"/>
            <a:ext cx="788040" cy="788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4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98000" y="4635000"/>
            <a:ext cx="788040" cy="401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3"/>
          <p:cNvSpPr txBox="1"/>
          <p:nvPr/>
        </p:nvSpPr>
        <p:spPr>
          <a:xfrm>
            <a:off x="507960" y="457200"/>
            <a:ext cx="6447240" cy="6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Preghiera</a:t>
            </a:r>
            <a:endParaRPr sz="16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43"/>
          <p:cNvSpPr txBox="1"/>
          <p:nvPr/>
        </p:nvSpPr>
        <p:spPr>
          <a:xfrm>
            <a:off x="507960" y="1152000"/>
            <a:ext cx="3092040" cy="33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Quando mi sento stanco e le mie sole forze non sembrano più sufficienti per andare avanti, dammi la forza di cercarti sempre, Signore..</a:t>
            </a:r>
            <a:endParaRPr sz="18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r>
              <a:rPr lang="it-IT" sz="1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Quando intorno a me             vedo gente che soffre e piange, fammi donare sempre gioia e speranza.</a:t>
            </a:r>
            <a:endParaRPr sz="18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18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43"/>
          <p:cNvSpPr txBox="1"/>
          <p:nvPr/>
        </p:nvSpPr>
        <p:spPr>
          <a:xfrm>
            <a:off x="3817440" y="1152000"/>
            <a:ext cx="3137760" cy="33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400" tIns="34200" rIns="68400" bIns="342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Quando gli altri sono in difficoltà e hanno bisogno di me, fammi essere presenza discreta e amica.</a:t>
            </a:r>
            <a:endParaRPr sz="18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r>
              <a:rPr lang="it-IT" sz="1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Solo quando sarò capace di fidarmi di te, Signore,              riuscirò a vedere e a proclamare il tuo Regno che è già tra noi, con noi e dentro di noi.</a:t>
            </a:r>
            <a:endParaRPr sz="18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18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18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Google Shape;242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8000" y="-65520"/>
            <a:ext cx="788040" cy="788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98000" y="4678560"/>
            <a:ext cx="788040" cy="401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Presentazione su schermo (16:9)</PresentationFormat>
  <Paragraphs>39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Times New Roman</vt:lpstr>
      <vt:lpstr>Trebuchet MS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Davide Righele</cp:lastModifiedBy>
  <cp:revision>2</cp:revision>
  <dcterms:modified xsi:type="dcterms:W3CDTF">2021-10-15T18:13:36Z</dcterms:modified>
</cp:coreProperties>
</file>