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WbVIGJNMzCxpZ1ZByXH6ubjh9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2" name="Google Shape;22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7" name="Google Shape;23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subTitle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" type="body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2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4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" type="body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2" type="body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3" type="body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4" type="body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5" type="body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6" type="body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" type="subTitle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" type="body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/>
          <p:nvPr>
            <p:ph idx="1" type="subTitle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9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9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9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9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0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30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0"/>
          <p:cNvSpPr txBox="1"/>
          <p:nvPr>
            <p:ph idx="3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1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1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3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2"/>
          <p:cNvSpPr txBox="1"/>
          <p:nvPr>
            <p:ph idx="1" type="body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2"/>
          <p:cNvSpPr txBox="1"/>
          <p:nvPr>
            <p:ph idx="2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3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4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4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4"/>
          <p:cNvSpPr txBox="1"/>
          <p:nvPr>
            <p:ph idx="1" type="body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4"/>
          <p:cNvSpPr txBox="1"/>
          <p:nvPr>
            <p:ph idx="2" type="body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4"/>
          <p:cNvSpPr txBox="1"/>
          <p:nvPr>
            <p:ph idx="3" type="body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4"/>
          <p:cNvSpPr txBox="1"/>
          <p:nvPr>
            <p:ph idx="4" type="body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4"/>
          <p:cNvSpPr txBox="1"/>
          <p:nvPr>
            <p:ph idx="5" type="body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6" type="body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1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1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6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6"/>
          <p:cNvSpPr txBox="1"/>
          <p:nvPr>
            <p:ph idx="1" type="subTitle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7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7"/>
          <p:cNvSpPr txBox="1"/>
          <p:nvPr>
            <p:ph idx="1" type="body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8"/>
          <p:cNvSpPr txBox="1"/>
          <p:nvPr>
            <p:ph idx="1" type="subTitle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9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9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9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9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0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0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0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0"/>
          <p:cNvSpPr txBox="1"/>
          <p:nvPr>
            <p:ph idx="3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1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1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1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41"/>
          <p:cNvSpPr txBox="1"/>
          <p:nvPr>
            <p:ph idx="3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2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2"/>
          <p:cNvSpPr txBox="1"/>
          <p:nvPr>
            <p:ph idx="1" type="body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2"/>
          <p:cNvSpPr txBox="1"/>
          <p:nvPr>
            <p:ph idx="2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3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3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3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43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3"/>
          <p:cNvSpPr txBox="1"/>
          <p:nvPr>
            <p:ph idx="4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4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4"/>
          <p:cNvSpPr txBox="1"/>
          <p:nvPr>
            <p:ph idx="1" type="body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44"/>
          <p:cNvSpPr txBox="1"/>
          <p:nvPr>
            <p:ph idx="2" type="body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44"/>
          <p:cNvSpPr txBox="1"/>
          <p:nvPr>
            <p:ph idx="3" type="body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4"/>
          <p:cNvSpPr txBox="1"/>
          <p:nvPr>
            <p:ph idx="4" type="body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4"/>
          <p:cNvSpPr txBox="1"/>
          <p:nvPr>
            <p:ph idx="5" type="body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44"/>
          <p:cNvSpPr txBox="1"/>
          <p:nvPr>
            <p:ph idx="6" type="body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idx="1" type="subTitle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2" type="body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3" type="body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" type="body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3" type="body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3" type="body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6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7" name="Google Shape;7;p6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6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6"/>
            <p:cNvSpPr/>
            <p:nvPr/>
          </p:nvSpPr>
          <p:spPr>
            <a:xfrm>
              <a:off x="6886080" y="-6480"/>
              <a:ext cx="2255040" cy="51494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294"/>
              </a:srgbClr>
            </a:solidFill>
            <a:ln>
              <a:noFill/>
            </a:ln>
          </p:spPr>
        </p:sp>
        <p:sp>
          <p:nvSpPr>
            <p:cNvPr id="10" name="Google Shape;10;p6"/>
            <p:cNvSpPr/>
            <p:nvPr/>
          </p:nvSpPr>
          <p:spPr>
            <a:xfrm>
              <a:off x="7202520" y="-6480"/>
              <a:ext cx="1939320" cy="51494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11" name="Google Shape;11;p6"/>
            <p:cNvSpPr/>
            <p:nvPr/>
          </p:nvSpPr>
          <p:spPr>
            <a:xfrm>
              <a:off x="6699240" y="2286000"/>
              <a:ext cx="2444400" cy="2857320"/>
            </a:xfrm>
            <a:custGeom>
              <a:rect b="b" l="l" r="r" t="t"/>
              <a:pathLst>
                <a:path extrusionOk="0" h="7939" w="6792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372"/>
              </a:srgbClr>
            </a:solidFill>
            <a:ln>
              <a:noFill/>
            </a:ln>
          </p:spPr>
        </p:sp>
        <p:sp>
          <p:nvSpPr>
            <p:cNvPr id="12" name="Google Shape;12;p6"/>
            <p:cNvSpPr/>
            <p:nvPr/>
          </p:nvSpPr>
          <p:spPr>
            <a:xfrm>
              <a:off x="7000920" y="-6480"/>
              <a:ext cx="2137680" cy="51494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6"/>
            <p:cNvSpPr/>
            <p:nvPr/>
          </p:nvSpPr>
          <p:spPr>
            <a:xfrm>
              <a:off x="8174160" y="-6480"/>
              <a:ext cx="967320" cy="514332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6"/>
            <p:cNvSpPr/>
            <p:nvPr/>
          </p:nvSpPr>
          <p:spPr>
            <a:xfrm>
              <a:off x="8204400" y="-6480"/>
              <a:ext cx="937080" cy="514332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6"/>
            <p:cNvSpPr/>
            <p:nvPr/>
          </p:nvSpPr>
          <p:spPr>
            <a:xfrm>
              <a:off x="7778880" y="2692440"/>
              <a:ext cx="1362600" cy="2450880"/>
            </a:xfrm>
            <a:custGeom>
              <a:rect b="b" l="l" r="r" t="t"/>
              <a:pathLst>
                <a:path extrusionOk="0" h="6810" w="3787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490"/>
              </a:srgbClr>
            </a:solidFill>
            <a:ln>
              <a:noFill/>
            </a:ln>
          </p:spPr>
        </p:sp>
        <p:sp>
          <p:nvSpPr>
            <p:cNvPr id="16" name="Google Shape;16;p6"/>
            <p:cNvSpPr/>
            <p:nvPr/>
          </p:nvSpPr>
          <p:spPr>
            <a:xfrm>
              <a:off x="0" y="3009960"/>
              <a:ext cx="336240" cy="2133360"/>
            </a:xfrm>
            <a:custGeom>
              <a:rect b="b" l="l" r="r" t="t"/>
              <a:pathLst>
                <a:path extrusionOk="0" h="5928" w="935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</p:grpSp>
      <p:grpSp>
        <p:nvGrpSpPr>
          <p:cNvPr id="17" name="Google Shape;17;p6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18" name="Google Shape;18;p6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" name="Google Shape;19;p6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" name="Google Shape;20;p6"/>
            <p:cNvSpPr/>
            <p:nvPr/>
          </p:nvSpPr>
          <p:spPr>
            <a:xfrm>
              <a:off x="6886080" y="-6480"/>
              <a:ext cx="2255040" cy="51494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294"/>
              </a:srgbClr>
            </a:solidFill>
            <a:ln>
              <a:noFill/>
            </a:ln>
          </p:spPr>
        </p:sp>
        <p:sp>
          <p:nvSpPr>
            <p:cNvPr id="21" name="Google Shape;21;p6"/>
            <p:cNvSpPr/>
            <p:nvPr/>
          </p:nvSpPr>
          <p:spPr>
            <a:xfrm>
              <a:off x="7202520" y="-6480"/>
              <a:ext cx="1939320" cy="51494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22" name="Google Shape;22;p6"/>
            <p:cNvSpPr/>
            <p:nvPr/>
          </p:nvSpPr>
          <p:spPr>
            <a:xfrm>
              <a:off x="6699240" y="2286000"/>
              <a:ext cx="2444400" cy="2857320"/>
            </a:xfrm>
            <a:custGeom>
              <a:rect b="b" l="l" r="r" t="t"/>
              <a:pathLst>
                <a:path extrusionOk="0" h="7939" w="6792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372"/>
              </a:srgbClr>
            </a:solidFill>
            <a:ln>
              <a:noFill/>
            </a:ln>
          </p:spPr>
        </p:sp>
        <p:sp>
          <p:nvSpPr>
            <p:cNvPr id="23" name="Google Shape;23;p6"/>
            <p:cNvSpPr/>
            <p:nvPr/>
          </p:nvSpPr>
          <p:spPr>
            <a:xfrm>
              <a:off x="7000920" y="-6480"/>
              <a:ext cx="2137680" cy="51494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411"/>
              </a:srgbClr>
            </a:solidFill>
            <a:ln>
              <a:noFill/>
            </a:ln>
          </p:spPr>
        </p:sp>
        <p:sp>
          <p:nvSpPr>
            <p:cNvPr id="24" name="Google Shape;24;p6"/>
            <p:cNvSpPr/>
            <p:nvPr/>
          </p:nvSpPr>
          <p:spPr>
            <a:xfrm>
              <a:off x="8174160" y="-6480"/>
              <a:ext cx="967320" cy="514332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  <p:sp>
          <p:nvSpPr>
            <p:cNvPr id="25" name="Google Shape;25;p6"/>
            <p:cNvSpPr/>
            <p:nvPr/>
          </p:nvSpPr>
          <p:spPr>
            <a:xfrm>
              <a:off x="8204400" y="-6480"/>
              <a:ext cx="937080" cy="514332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26" name="Google Shape;26;p6"/>
            <p:cNvSpPr/>
            <p:nvPr/>
          </p:nvSpPr>
          <p:spPr>
            <a:xfrm>
              <a:off x="7778880" y="2692440"/>
              <a:ext cx="1362600" cy="2450880"/>
            </a:xfrm>
            <a:custGeom>
              <a:rect b="b" l="l" r="r" t="t"/>
              <a:pathLst>
                <a:path extrusionOk="0" h="6810" w="3787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490"/>
              </a:srgbClr>
            </a:solidFill>
            <a:ln>
              <a:noFill/>
            </a:ln>
          </p:spPr>
        </p:sp>
        <p:sp>
          <p:nvSpPr>
            <p:cNvPr id="27" name="Google Shape;27;p6"/>
            <p:cNvSpPr/>
            <p:nvPr/>
          </p:nvSpPr>
          <p:spPr>
            <a:xfrm rot="10800000">
              <a:off x="0" y="360"/>
              <a:ext cx="631800" cy="4249080"/>
            </a:xfrm>
            <a:custGeom>
              <a:rect b="b" l="l" r="r" t="t"/>
              <a:pathLst>
                <a:path extrusionOk="0" h="11805" w="1757">
                  <a:moveTo>
                    <a:pt x="878" y="0"/>
                  </a:moveTo>
                  <a:lnTo>
                    <a:pt x="1756" y="11804"/>
                  </a:lnTo>
                  <a:lnTo>
                    <a:pt x="0" y="11804"/>
                  </a:lnTo>
                  <a:lnTo>
                    <a:pt x="878" y="0"/>
                  </a:lnTo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</p:grpSp>
      <p:sp>
        <p:nvSpPr>
          <p:cNvPr id="28" name="Google Shape;28;p6"/>
          <p:cNvSpPr txBox="1"/>
          <p:nvPr>
            <p:ph type="title"/>
          </p:nvPr>
        </p:nvSpPr>
        <p:spPr>
          <a:xfrm>
            <a:off x="1130400" y="1803240"/>
            <a:ext cx="5824800" cy="1234440"/>
          </a:xfrm>
          <a:prstGeom prst="rect">
            <a:avLst/>
          </a:prstGeom>
          <a:noFill/>
          <a:ln>
            <a:noFill/>
          </a:ln>
        </p:spPr>
        <p:txBody>
          <a:bodyPr anchorCtr="0" anchor="b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10" type="dt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1" type="ftr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8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83" name="Google Shape;83;p8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4" name="Google Shape;84;p8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5" name="Google Shape;85;p8"/>
            <p:cNvSpPr/>
            <p:nvPr/>
          </p:nvSpPr>
          <p:spPr>
            <a:xfrm>
              <a:off x="6886080" y="-6480"/>
              <a:ext cx="2255040" cy="51494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294"/>
              </a:srgbClr>
            </a:solidFill>
            <a:ln>
              <a:noFill/>
            </a:ln>
          </p:spPr>
        </p:sp>
        <p:sp>
          <p:nvSpPr>
            <p:cNvPr id="86" name="Google Shape;86;p8"/>
            <p:cNvSpPr/>
            <p:nvPr/>
          </p:nvSpPr>
          <p:spPr>
            <a:xfrm>
              <a:off x="7202520" y="-6480"/>
              <a:ext cx="1939320" cy="51494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87" name="Google Shape;87;p8"/>
            <p:cNvSpPr/>
            <p:nvPr/>
          </p:nvSpPr>
          <p:spPr>
            <a:xfrm>
              <a:off x="6699240" y="2286000"/>
              <a:ext cx="2444400" cy="2857320"/>
            </a:xfrm>
            <a:custGeom>
              <a:rect b="b" l="l" r="r" t="t"/>
              <a:pathLst>
                <a:path extrusionOk="0" h="7939" w="6792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372"/>
              </a:srgbClr>
            </a:solidFill>
            <a:ln>
              <a:noFill/>
            </a:ln>
          </p:spPr>
        </p:sp>
        <p:sp>
          <p:nvSpPr>
            <p:cNvPr id="88" name="Google Shape;88;p8"/>
            <p:cNvSpPr/>
            <p:nvPr/>
          </p:nvSpPr>
          <p:spPr>
            <a:xfrm>
              <a:off x="7000920" y="-6480"/>
              <a:ext cx="2137680" cy="51494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411"/>
              </a:srgbClr>
            </a:solidFill>
            <a:ln>
              <a:noFill/>
            </a:ln>
          </p:spPr>
        </p:sp>
        <p:sp>
          <p:nvSpPr>
            <p:cNvPr id="89" name="Google Shape;89;p8"/>
            <p:cNvSpPr/>
            <p:nvPr/>
          </p:nvSpPr>
          <p:spPr>
            <a:xfrm>
              <a:off x="8174160" y="-6480"/>
              <a:ext cx="967320" cy="514332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  <p:sp>
          <p:nvSpPr>
            <p:cNvPr id="90" name="Google Shape;90;p8"/>
            <p:cNvSpPr/>
            <p:nvPr/>
          </p:nvSpPr>
          <p:spPr>
            <a:xfrm>
              <a:off x="8204400" y="-6480"/>
              <a:ext cx="937080" cy="514332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91" name="Google Shape;91;p8"/>
            <p:cNvSpPr/>
            <p:nvPr/>
          </p:nvSpPr>
          <p:spPr>
            <a:xfrm>
              <a:off x="7778880" y="2692440"/>
              <a:ext cx="1362600" cy="2450880"/>
            </a:xfrm>
            <a:custGeom>
              <a:rect b="b" l="l" r="r" t="t"/>
              <a:pathLst>
                <a:path extrusionOk="0" h="6810" w="3787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490"/>
              </a:srgbClr>
            </a:solidFill>
            <a:ln>
              <a:noFill/>
            </a:ln>
          </p:spPr>
        </p:sp>
        <p:sp>
          <p:nvSpPr>
            <p:cNvPr id="92" name="Google Shape;92;p8"/>
            <p:cNvSpPr/>
            <p:nvPr/>
          </p:nvSpPr>
          <p:spPr>
            <a:xfrm>
              <a:off x="0" y="3009960"/>
              <a:ext cx="336240" cy="2133360"/>
            </a:xfrm>
            <a:custGeom>
              <a:rect b="b" l="l" r="r" t="t"/>
              <a:pathLst>
                <a:path extrusionOk="0" h="5928" w="935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8"/>
          <p:cNvSpPr txBox="1"/>
          <p:nvPr>
            <p:ph idx="1" type="body"/>
          </p:nvPr>
        </p:nvSpPr>
        <p:spPr>
          <a:xfrm>
            <a:off x="507960" y="1620360"/>
            <a:ext cx="644724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8"/>
          <p:cNvSpPr txBox="1"/>
          <p:nvPr>
            <p:ph idx="10" type="dt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8"/>
          <p:cNvSpPr txBox="1"/>
          <p:nvPr>
            <p:ph idx="11" type="ftr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8"/>
          <p:cNvSpPr txBox="1"/>
          <p:nvPr>
            <p:ph idx="12" type="sldNum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10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148" name="Google Shape;148;p10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10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32D9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0" name="Google Shape;150;p10"/>
            <p:cNvSpPr/>
            <p:nvPr/>
          </p:nvSpPr>
          <p:spPr>
            <a:xfrm>
              <a:off x="6886080" y="-6480"/>
              <a:ext cx="2255040" cy="51494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294"/>
              </a:srgbClr>
            </a:solidFill>
            <a:ln>
              <a:noFill/>
            </a:ln>
          </p:spPr>
        </p:sp>
        <p:sp>
          <p:nvSpPr>
            <p:cNvPr id="151" name="Google Shape;151;p10"/>
            <p:cNvSpPr/>
            <p:nvPr/>
          </p:nvSpPr>
          <p:spPr>
            <a:xfrm>
              <a:off x="7202520" y="-6480"/>
              <a:ext cx="1939320" cy="51494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152" name="Google Shape;152;p10"/>
            <p:cNvSpPr/>
            <p:nvPr/>
          </p:nvSpPr>
          <p:spPr>
            <a:xfrm>
              <a:off x="6699240" y="2286000"/>
              <a:ext cx="2444400" cy="2857320"/>
            </a:xfrm>
            <a:custGeom>
              <a:rect b="b" l="l" r="r" t="t"/>
              <a:pathLst>
                <a:path extrusionOk="0" h="7939" w="6792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372"/>
              </a:srgbClr>
            </a:solidFill>
            <a:ln>
              <a:noFill/>
            </a:ln>
          </p:spPr>
        </p:sp>
        <p:sp>
          <p:nvSpPr>
            <p:cNvPr id="153" name="Google Shape;153;p10"/>
            <p:cNvSpPr/>
            <p:nvPr/>
          </p:nvSpPr>
          <p:spPr>
            <a:xfrm>
              <a:off x="7000920" y="-6480"/>
              <a:ext cx="2137680" cy="51494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411"/>
              </a:srgbClr>
            </a:solidFill>
            <a:ln>
              <a:noFill/>
            </a:ln>
          </p:spPr>
        </p:sp>
        <p:sp>
          <p:nvSpPr>
            <p:cNvPr id="154" name="Google Shape;154;p10"/>
            <p:cNvSpPr/>
            <p:nvPr/>
          </p:nvSpPr>
          <p:spPr>
            <a:xfrm>
              <a:off x="8174160" y="-6480"/>
              <a:ext cx="967320" cy="514332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  <p:sp>
          <p:nvSpPr>
            <p:cNvPr id="155" name="Google Shape;155;p10"/>
            <p:cNvSpPr/>
            <p:nvPr/>
          </p:nvSpPr>
          <p:spPr>
            <a:xfrm>
              <a:off x="8204400" y="-6480"/>
              <a:ext cx="937080" cy="514332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6" name="Google Shape;156;p10"/>
            <p:cNvSpPr/>
            <p:nvPr/>
          </p:nvSpPr>
          <p:spPr>
            <a:xfrm>
              <a:off x="7778880" y="2692440"/>
              <a:ext cx="1362600" cy="2450880"/>
            </a:xfrm>
            <a:custGeom>
              <a:rect b="b" l="l" r="r" t="t"/>
              <a:pathLst>
                <a:path extrusionOk="0" h="6810" w="3787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490"/>
              </a:srgbClr>
            </a:solidFill>
            <a:ln>
              <a:noFill/>
            </a:ln>
          </p:spPr>
        </p:sp>
        <p:sp>
          <p:nvSpPr>
            <p:cNvPr id="157" name="Google Shape;157;p10"/>
            <p:cNvSpPr/>
            <p:nvPr/>
          </p:nvSpPr>
          <p:spPr>
            <a:xfrm>
              <a:off x="0" y="3009960"/>
              <a:ext cx="336240" cy="2133360"/>
            </a:xfrm>
            <a:custGeom>
              <a:rect b="b" l="l" r="r" t="t"/>
              <a:pathLst>
                <a:path extrusionOk="0" h="5928" w="935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411"/>
              </a:srgbClr>
            </a:solidFill>
            <a:ln>
              <a:noFill/>
            </a:ln>
          </p:spPr>
        </p:sp>
      </p:grpSp>
      <p:sp>
        <p:nvSpPr>
          <p:cNvPr id="158" name="Google Shape;158;p10"/>
          <p:cNvSpPr txBox="1"/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10"/>
          <p:cNvSpPr txBox="1"/>
          <p:nvPr>
            <p:ph idx="2" type="body"/>
          </p:nvPr>
        </p:nvSpPr>
        <p:spPr>
          <a:xfrm>
            <a:off x="381744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10"/>
          <p:cNvSpPr txBox="1"/>
          <p:nvPr>
            <p:ph idx="10" type="dt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Google Shape;162;p10"/>
          <p:cNvSpPr txBox="1"/>
          <p:nvPr>
            <p:ph idx="11" type="ftr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Google Shape;163;p10"/>
          <p:cNvSpPr txBox="1"/>
          <p:nvPr>
            <p:ph idx="12" type="sldNum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00" lIns="68400" spcFirstLastPara="1" rIns="68400" wrap="square" tIns="342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/>
          <p:nvPr/>
        </p:nvSpPr>
        <p:spPr>
          <a:xfrm>
            <a:off x="1130400" y="1803240"/>
            <a:ext cx="5824800" cy="1234440"/>
          </a:xfrm>
          <a:prstGeom prst="rect">
            <a:avLst/>
          </a:prstGeom>
          <a:noFill/>
          <a:ln>
            <a:noFill/>
          </a:ln>
        </p:spPr>
        <p:txBody>
          <a:bodyPr anchorCtr="0" anchor="b" bIns="34200" lIns="68400" spcFirstLastPara="1" rIns="68400" wrap="square" tIns="34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0" i="0" lang="it-IT" sz="4100" u="none" cap="none" strike="noStrik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Preghiera</a:t>
            </a:r>
            <a:endParaRPr b="0" i="0" sz="4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 txBox="1"/>
          <p:nvPr/>
        </p:nvSpPr>
        <p:spPr>
          <a:xfrm>
            <a:off x="1130400" y="3038040"/>
            <a:ext cx="5824800" cy="8222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Incontro GAS 22/10/2021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8000" y="463500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"/>
          <p:cNvSpPr txBox="1"/>
          <p:nvPr/>
        </p:nvSpPr>
        <p:spPr>
          <a:xfrm>
            <a:off x="536760" y="360000"/>
            <a:ext cx="6447240" cy="49032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Canto: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"/>
          <p:cNvSpPr txBox="1"/>
          <p:nvPr/>
        </p:nvSpPr>
        <p:spPr>
          <a:xfrm>
            <a:off x="536754" y="850317"/>
            <a:ext cx="3186600" cy="4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Ora vado sulla mia strada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 l'amore tuo che mi guida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Signore, ovunque io vada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resta accanto a me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 ti prego, stammi vicino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ogni passo del mio cammino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ogni notte, ogni mattino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resta accanto a me.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 vado sulla mia strada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l'amore tuo che mi guida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Signore, ovunque io vada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 accanto a me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tuo sguardo puro sia luce per 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la tua parola sia voce per me.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 io trovi il senso del mio andare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solo in te,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nel tuo fedele amare il mio perché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"/>
          <p:cNvSpPr/>
          <p:nvPr/>
        </p:nvSpPr>
        <p:spPr>
          <a:xfrm>
            <a:off x="3723350" y="380550"/>
            <a:ext cx="2994000" cy="47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 vado sulla mia strada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l'amore tuo che mi guida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Signore, ovunque io vada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 accanto a me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it-IT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Fa' che chi mi guarda non veda che te, fa' che chi mi ascolta non senta che te, e chi pensa a me, fa' che nel cuore pensi a te e trovi quell'amore che hai dato a me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 vado sulla mia strada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l'amore tuo che mi guida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Signore, ovunque io vada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resta accanto a me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"/>
          <p:cNvSpPr txBox="1"/>
          <p:nvPr/>
        </p:nvSpPr>
        <p:spPr>
          <a:xfrm>
            <a:off x="507960" y="2160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Vangelo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93534" y="722525"/>
            <a:ext cx="6476100" cy="4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giunsero a Gerico. Mentre partiva da Gerico insieme ai suoi discepoli e a molta folla, il figlio di Timeo, Bartimeo, che era cieco, sedeva lungo la strada a mendicare. Sentendo che era Gesù Nazareno, cominciò a gridare e a dire: «Figlio di Davide, Gesù, abbi pietà di me!». Molti lo rimproveravano perché tacesse, ma egli gridava ancora più forte: «Figlio di Davide, abbi pietà di me!». Gesù si fermò e disse: «Chiamatelo!». Chiamarono il cieco, dicendogli: «Coraggio! Àlzati, ti chiama!». Egli, gettato via il suo mantello, balzò in piedi e venne da Gesù. Allora Gesù gli disse: «Che cosa vuoi che io faccia per te?». E il cieco gli rispose: «Rabbunì, che io veda di nuovo!». E Gesù gli disse: «Va’, la tua fede ti ha salvato». E subito vide di nuovo e lo seguiva lungo la strada.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8000" y="463500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"/>
          <p:cNvSpPr txBox="1"/>
          <p:nvPr/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Preghiera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4"/>
          <p:cNvSpPr txBox="1"/>
          <p:nvPr/>
        </p:nvSpPr>
        <p:spPr>
          <a:xfrm>
            <a:off x="197870" y="1125473"/>
            <a:ext cx="3137700" cy="3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Signore,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fa' di noi persone capaci di servire.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Mettici al servizio dei nostri fratelli e sorelle più soli,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più emarginati, più bisognosi di cure e di aiuto.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Dà loro il pane quotidiano insieme al nostro amore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pieno di comprensione, di pace, di gioia.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4"/>
          <p:cNvSpPr txBox="1"/>
          <p:nvPr/>
        </p:nvSpPr>
        <p:spPr>
          <a:xfrm>
            <a:off x="3489200" y="882453"/>
            <a:ext cx="3137700" cy="41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00" lIns="68400" spcFirstLastPara="1" rIns="68400" wrap="square" tIns="342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Signore,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fa' di noi persone capaci di servire,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portare l'amore dove c'è l'odio,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 spirito del perdono dove c'è l'ingiustizia,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l'armonia dove c'è la discordia,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verità dove c'è l'errore,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fede dove c'è il dubbio,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speranza dove c'è la disperazione,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luce dove ci sono ombre,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la gioia dove c'è la tristezza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Signore,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fa' di noi persone capaci di servire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di vivere solo dell'amore che tu ci doni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8000" y="467856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"/>
          <p:cNvSpPr txBox="1"/>
          <p:nvPr>
            <p:ph type="title"/>
          </p:nvPr>
        </p:nvSpPr>
        <p:spPr>
          <a:xfrm>
            <a:off x="805632" y="2076600"/>
            <a:ext cx="64473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Concludiamo con 3 Ave Maria e 1 padre nostro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