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  <p:sldMasterId id="2147483661" r:id="rId4"/>
    <p:sldMasterId id="2147483674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2" roundtripDataSignature="AMtx7miWbVIGJNMzCxpZ1ZByXH6ubjh9D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2" Type="http://customschemas.google.com/relationships/presentationmetadata" Target="metadata"/><Relationship Id="rId1" Type="http://schemas.openxmlformats.org/officeDocument/2006/relationships/theme" Target="theme/theme4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3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14" name="Google Shape;214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22" name="Google Shape;22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29" name="Google Shape;22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37" name="Google Shape;237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6" name="Google Shape;24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" type="subTitle"/>
          </p:nvPr>
        </p:nvSpPr>
        <p:spPr>
          <a:xfrm>
            <a:off x="507960" y="1620360"/>
            <a:ext cx="3137760" cy="2910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1"/>
          <p:cNvSpPr txBox="1"/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21"/>
          <p:cNvSpPr txBox="1"/>
          <p:nvPr>
            <p:ph idx="1" type="body"/>
          </p:nvPr>
        </p:nvSpPr>
        <p:spPr>
          <a:xfrm>
            <a:off x="507960" y="1620360"/>
            <a:ext cx="313776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1"/>
          <p:cNvSpPr txBox="1"/>
          <p:nvPr>
            <p:ph idx="2" type="body"/>
          </p:nvPr>
        </p:nvSpPr>
        <p:spPr>
          <a:xfrm>
            <a:off x="507960" y="3140640"/>
            <a:ext cx="313776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2"/>
          <p:cNvSpPr txBox="1"/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2"/>
          <p:cNvSpPr txBox="1"/>
          <p:nvPr>
            <p:ph idx="1" type="body"/>
          </p:nvPr>
        </p:nvSpPr>
        <p:spPr>
          <a:xfrm>
            <a:off x="507960" y="162036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2"/>
          <p:cNvSpPr txBox="1"/>
          <p:nvPr>
            <p:ph idx="2" type="body"/>
          </p:nvPr>
        </p:nvSpPr>
        <p:spPr>
          <a:xfrm>
            <a:off x="2116080" y="162036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2"/>
          <p:cNvSpPr txBox="1"/>
          <p:nvPr>
            <p:ph idx="3" type="body"/>
          </p:nvPr>
        </p:nvSpPr>
        <p:spPr>
          <a:xfrm>
            <a:off x="507960" y="314064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2"/>
          <p:cNvSpPr txBox="1"/>
          <p:nvPr>
            <p:ph idx="4" type="body"/>
          </p:nvPr>
        </p:nvSpPr>
        <p:spPr>
          <a:xfrm>
            <a:off x="2116080" y="314064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3"/>
          <p:cNvSpPr txBox="1"/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23"/>
          <p:cNvSpPr txBox="1"/>
          <p:nvPr>
            <p:ph idx="1" type="body"/>
          </p:nvPr>
        </p:nvSpPr>
        <p:spPr>
          <a:xfrm>
            <a:off x="507960" y="1620360"/>
            <a:ext cx="101016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3"/>
          <p:cNvSpPr txBox="1"/>
          <p:nvPr>
            <p:ph idx="2" type="body"/>
          </p:nvPr>
        </p:nvSpPr>
        <p:spPr>
          <a:xfrm>
            <a:off x="1568880" y="1620360"/>
            <a:ext cx="101016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3"/>
          <p:cNvSpPr txBox="1"/>
          <p:nvPr>
            <p:ph idx="3" type="body"/>
          </p:nvPr>
        </p:nvSpPr>
        <p:spPr>
          <a:xfrm>
            <a:off x="2630160" y="1620360"/>
            <a:ext cx="101016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3"/>
          <p:cNvSpPr txBox="1"/>
          <p:nvPr>
            <p:ph idx="4" type="body"/>
          </p:nvPr>
        </p:nvSpPr>
        <p:spPr>
          <a:xfrm>
            <a:off x="507960" y="3140640"/>
            <a:ext cx="101016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3"/>
          <p:cNvSpPr txBox="1"/>
          <p:nvPr>
            <p:ph idx="5" type="body"/>
          </p:nvPr>
        </p:nvSpPr>
        <p:spPr>
          <a:xfrm>
            <a:off x="1568880" y="3140640"/>
            <a:ext cx="101016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3"/>
          <p:cNvSpPr txBox="1"/>
          <p:nvPr>
            <p:ph idx="6" type="body"/>
          </p:nvPr>
        </p:nvSpPr>
        <p:spPr>
          <a:xfrm>
            <a:off x="2630160" y="3140640"/>
            <a:ext cx="101016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4"/>
          <p:cNvSpPr txBox="1"/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24"/>
          <p:cNvSpPr txBox="1"/>
          <p:nvPr>
            <p:ph idx="1" type="subTitle"/>
          </p:nvPr>
        </p:nvSpPr>
        <p:spPr>
          <a:xfrm>
            <a:off x="507960" y="1620360"/>
            <a:ext cx="3137760" cy="2910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5"/>
          <p:cNvSpPr txBox="1"/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25"/>
          <p:cNvSpPr txBox="1"/>
          <p:nvPr>
            <p:ph idx="1" type="body"/>
          </p:nvPr>
        </p:nvSpPr>
        <p:spPr>
          <a:xfrm>
            <a:off x="507960" y="1620360"/>
            <a:ext cx="3137760" cy="2910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6"/>
          <p:cNvSpPr txBox="1"/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26"/>
          <p:cNvSpPr txBox="1"/>
          <p:nvPr>
            <p:ph idx="1" type="body"/>
          </p:nvPr>
        </p:nvSpPr>
        <p:spPr>
          <a:xfrm>
            <a:off x="507960" y="1620360"/>
            <a:ext cx="1531080" cy="2910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26"/>
          <p:cNvSpPr txBox="1"/>
          <p:nvPr>
            <p:ph idx="2" type="body"/>
          </p:nvPr>
        </p:nvSpPr>
        <p:spPr>
          <a:xfrm>
            <a:off x="2116080" y="1620360"/>
            <a:ext cx="1531080" cy="2910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7"/>
          <p:cNvSpPr txBox="1"/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8"/>
          <p:cNvSpPr txBox="1"/>
          <p:nvPr>
            <p:ph idx="1" type="subTitle"/>
          </p:nvPr>
        </p:nvSpPr>
        <p:spPr>
          <a:xfrm>
            <a:off x="507960" y="457200"/>
            <a:ext cx="6447240" cy="459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9"/>
          <p:cNvSpPr txBox="1"/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29"/>
          <p:cNvSpPr txBox="1"/>
          <p:nvPr>
            <p:ph idx="1" type="body"/>
          </p:nvPr>
        </p:nvSpPr>
        <p:spPr>
          <a:xfrm>
            <a:off x="507960" y="162036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29"/>
          <p:cNvSpPr txBox="1"/>
          <p:nvPr>
            <p:ph idx="2" type="body"/>
          </p:nvPr>
        </p:nvSpPr>
        <p:spPr>
          <a:xfrm>
            <a:off x="2116080" y="1620360"/>
            <a:ext cx="1531080" cy="2910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9"/>
          <p:cNvSpPr txBox="1"/>
          <p:nvPr>
            <p:ph idx="3" type="body"/>
          </p:nvPr>
        </p:nvSpPr>
        <p:spPr>
          <a:xfrm>
            <a:off x="507960" y="314064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0"/>
          <p:cNvSpPr txBox="1"/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30"/>
          <p:cNvSpPr txBox="1"/>
          <p:nvPr>
            <p:ph idx="1" type="body"/>
          </p:nvPr>
        </p:nvSpPr>
        <p:spPr>
          <a:xfrm>
            <a:off x="507960" y="1620360"/>
            <a:ext cx="1531080" cy="2910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30"/>
          <p:cNvSpPr txBox="1"/>
          <p:nvPr>
            <p:ph idx="2" type="body"/>
          </p:nvPr>
        </p:nvSpPr>
        <p:spPr>
          <a:xfrm>
            <a:off x="2116080" y="162036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30"/>
          <p:cNvSpPr txBox="1"/>
          <p:nvPr>
            <p:ph idx="3" type="body"/>
          </p:nvPr>
        </p:nvSpPr>
        <p:spPr>
          <a:xfrm>
            <a:off x="2116080" y="314064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1"/>
          <p:cNvSpPr txBox="1"/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31"/>
          <p:cNvSpPr txBox="1"/>
          <p:nvPr>
            <p:ph idx="1" type="body"/>
          </p:nvPr>
        </p:nvSpPr>
        <p:spPr>
          <a:xfrm>
            <a:off x="507960" y="162036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31"/>
          <p:cNvSpPr txBox="1"/>
          <p:nvPr>
            <p:ph idx="2" type="body"/>
          </p:nvPr>
        </p:nvSpPr>
        <p:spPr>
          <a:xfrm>
            <a:off x="2116080" y="162036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31"/>
          <p:cNvSpPr txBox="1"/>
          <p:nvPr>
            <p:ph idx="3" type="body"/>
          </p:nvPr>
        </p:nvSpPr>
        <p:spPr>
          <a:xfrm>
            <a:off x="507960" y="3140640"/>
            <a:ext cx="313776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32"/>
          <p:cNvSpPr txBox="1"/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32"/>
          <p:cNvSpPr txBox="1"/>
          <p:nvPr>
            <p:ph idx="1" type="body"/>
          </p:nvPr>
        </p:nvSpPr>
        <p:spPr>
          <a:xfrm>
            <a:off x="507960" y="1620360"/>
            <a:ext cx="313776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32"/>
          <p:cNvSpPr txBox="1"/>
          <p:nvPr>
            <p:ph idx="2" type="body"/>
          </p:nvPr>
        </p:nvSpPr>
        <p:spPr>
          <a:xfrm>
            <a:off x="507960" y="3140640"/>
            <a:ext cx="313776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33"/>
          <p:cNvSpPr txBox="1"/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33"/>
          <p:cNvSpPr txBox="1"/>
          <p:nvPr>
            <p:ph idx="1" type="body"/>
          </p:nvPr>
        </p:nvSpPr>
        <p:spPr>
          <a:xfrm>
            <a:off x="507960" y="162036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33"/>
          <p:cNvSpPr txBox="1"/>
          <p:nvPr>
            <p:ph idx="2" type="body"/>
          </p:nvPr>
        </p:nvSpPr>
        <p:spPr>
          <a:xfrm>
            <a:off x="2116080" y="162036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33"/>
          <p:cNvSpPr txBox="1"/>
          <p:nvPr>
            <p:ph idx="3" type="body"/>
          </p:nvPr>
        </p:nvSpPr>
        <p:spPr>
          <a:xfrm>
            <a:off x="507960" y="314064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33"/>
          <p:cNvSpPr txBox="1"/>
          <p:nvPr>
            <p:ph idx="4" type="body"/>
          </p:nvPr>
        </p:nvSpPr>
        <p:spPr>
          <a:xfrm>
            <a:off x="2116080" y="314064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4"/>
          <p:cNvSpPr txBox="1"/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34"/>
          <p:cNvSpPr txBox="1"/>
          <p:nvPr>
            <p:ph idx="1" type="body"/>
          </p:nvPr>
        </p:nvSpPr>
        <p:spPr>
          <a:xfrm>
            <a:off x="507960" y="1620360"/>
            <a:ext cx="101016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34"/>
          <p:cNvSpPr txBox="1"/>
          <p:nvPr>
            <p:ph idx="2" type="body"/>
          </p:nvPr>
        </p:nvSpPr>
        <p:spPr>
          <a:xfrm>
            <a:off x="1568880" y="1620360"/>
            <a:ext cx="101016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34"/>
          <p:cNvSpPr txBox="1"/>
          <p:nvPr>
            <p:ph idx="3" type="body"/>
          </p:nvPr>
        </p:nvSpPr>
        <p:spPr>
          <a:xfrm>
            <a:off x="2630160" y="1620360"/>
            <a:ext cx="101016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34"/>
          <p:cNvSpPr txBox="1"/>
          <p:nvPr>
            <p:ph idx="4" type="body"/>
          </p:nvPr>
        </p:nvSpPr>
        <p:spPr>
          <a:xfrm>
            <a:off x="507960" y="3140640"/>
            <a:ext cx="101016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34"/>
          <p:cNvSpPr txBox="1"/>
          <p:nvPr>
            <p:ph idx="5" type="body"/>
          </p:nvPr>
        </p:nvSpPr>
        <p:spPr>
          <a:xfrm>
            <a:off x="1568880" y="3140640"/>
            <a:ext cx="101016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p34"/>
          <p:cNvSpPr txBox="1"/>
          <p:nvPr>
            <p:ph idx="6" type="body"/>
          </p:nvPr>
        </p:nvSpPr>
        <p:spPr>
          <a:xfrm>
            <a:off x="2630160" y="3140640"/>
            <a:ext cx="101016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1"/>
          <p:cNvSpPr txBox="1"/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6" name="Google Shape;166;p11"/>
          <p:cNvSpPr txBox="1"/>
          <p:nvPr>
            <p:ph idx="1" type="body"/>
          </p:nvPr>
        </p:nvSpPr>
        <p:spPr>
          <a:xfrm>
            <a:off x="507960" y="1620360"/>
            <a:ext cx="1531080" cy="2910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7" name="Google Shape;167;p11"/>
          <p:cNvSpPr txBox="1"/>
          <p:nvPr>
            <p:ph idx="2" type="body"/>
          </p:nvPr>
        </p:nvSpPr>
        <p:spPr>
          <a:xfrm>
            <a:off x="2116080" y="1620360"/>
            <a:ext cx="1531080" cy="2910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2"/>
          <p:cNvSpPr txBox="1"/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6"/>
          <p:cNvSpPr txBox="1"/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3" name="Google Shape;173;p36"/>
          <p:cNvSpPr txBox="1"/>
          <p:nvPr>
            <p:ph idx="1" type="subTitle"/>
          </p:nvPr>
        </p:nvSpPr>
        <p:spPr>
          <a:xfrm>
            <a:off x="507960" y="1620360"/>
            <a:ext cx="3137760" cy="2910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7"/>
          <p:cNvSpPr txBox="1"/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6" name="Google Shape;176;p37"/>
          <p:cNvSpPr txBox="1"/>
          <p:nvPr>
            <p:ph idx="1" type="body"/>
          </p:nvPr>
        </p:nvSpPr>
        <p:spPr>
          <a:xfrm>
            <a:off x="507960" y="1620360"/>
            <a:ext cx="3137760" cy="2910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4"/>
          <p:cNvSpPr txBox="1"/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4"/>
          <p:cNvSpPr txBox="1"/>
          <p:nvPr>
            <p:ph idx="1" type="body"/>
          </p:nvPr>
        </p:nvSpPr>
        <p:spPr>
          <a:xfrm>
            <a:off x="507960" y="1620360"/>
            <a:ext cx="3137760" cy="2910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8"/>
          <p:cNvSpPr txBox="1"/>
          <p:nvPr>
            <p:ph idx="1" type="subTitle"/>
          </p:nvPr>
        </p:nvSpPr>
        <p:spPr>
          <a:xfrm>
            <a:off x="507960" y="457200"/>
            <a:ext cx="6447240" cy="459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9"/>
          <p:cNvSpPr txBox="1"/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1" name="Google Shape;181;p39"/>
          <p:cNvSpPr txBox="1"/>
          <p:nvPr>
            <p:ph idx="1" type="body"/>
          </p:nvPr>
        </p:nvSpPr>
        <p:spPr>
          <a:xfrm>
            <a:off x="507960" y="162036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2" name="Google Shape;182;p39"/>
          <p:cNvSpPr txBox="1"/>
          <p:nvPr>
            <p:ph idx="2" type="body"/>
          </p:nvPr>
        </p:nvSpPr>
        <p:spPr>
          <a:xfrm>
            <a:off x="2116080" y="1620360"/>
            <a:ext cx="1531080" cy="2910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3" name="Google Shape;183;p39"/>
          <p:cNvSpPr txBox="1"/>
          <p:nvPr>
            <p:ph idx="3" type="body"/>
          </p:nvPr>
        </p:nvSpPr>
        <p:spPr>
          <a:xfrm>
            <a:off x="507960" y="314064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40"/>
          <p:cNvSpPr txBox="1"/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6" name="Google Shape;186;p40"/>
          <p:cNvSpPr txBox="1"/>
          <p:nvPr>
            <p:ph idx="1" type="body"/>
          </p:nvPr>
        </p:nvSpPr>
        <p:spPr>
          <a:xfrm>
            <a:off x="507960" y="1620360"/>
            <a:ext cx="1531080" cy="2910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7" name="Google Shape;187;p40"/>
          <p:cNvSpPr txBox="1"/>
          <p:nvPr>
            <p:ph idx="2" type="body"/>
          </p:nvPr>
        </p:nvSpPr>
        <p:spPr>
          <a:xfrm>
            <a:off x="2116080" y="162036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8" name="Google Shape;188;p40"/>
          <p:cNvSpPr txBox="1"/>
          <p:nvPr>
            <p:ph idx="3" type="body"/>
          </p:nvPr>
        </p:nvSpPr>
        <p:spPr>
          <a:xfrm>
            <a:off x="2116080" y="314064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41"/>
          <p:cNvSpPr txBox="1"/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1" name="Google Shape;191;p41"/>
          <p:cNvSpPr txBox="1"/>
          <p:nvPr>
            <p:ph idx="1" type="body"/>
          </p:nvPr>
        </p:nvSpPr>
        <p:spPr>
          <a:xfrm>
            <a:off x="507960" y="162036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41"/>
          <p:cNvSpPr txBox="1"/>
          <p:nvPr>
            <p:ph idx="2" type="body"/>
          </p:nvPr>
        </p:nvSpPr>
        <p:spPr>
          <a:xfrm>
            <a:off x="2116080" y="162036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3" name="Google Shape;193;p41"/>
          <p:cNvSpPr txBox="1"/>
          <p:nvPr>
            <p:ph idx="3" type="body"/>
          </p:nvPr>
        </p:nvSpPr>
        <p:spPr>
          <a:xfrm>
            <a:off x="507960" y="3140640"/>
            <a:ext cx="313776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42"/>
          <p:cNvSpPr txBox="1"/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6" name="Google Shape;196;p42"/>
          <p:cNvSpPr txBox="1"/>
          <p:nvPr>
            <p:ph idx="1" type="body"/>
          </p:nvPr>
        </p:nvSpPr>
        <p:spPr>
          <a:xfrm>
            <a:off x="507960" y="1620360"/>
            <a:ext cx="313776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7" name="Google Shape;197;p42"/>
          <p:cNvSpPr txBox="1"/>
          <p:nvPr>
            <p:ph idx="2" type="body"/>
          </p:nvPr>
        </p:nvSpPr>
        <p:spPr>
          <a:xfrm>
            <a:off x="507960" y="3140640"/>
            <a:ext cx="313776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43"/>
          <p:cNvSpPr txBox="1"/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0" name="Google Shape;200;p43"/>
          <p:cNvSpPr txBox="1"/>
          <p:nvPr>
            <p:ph idx="1" type="body"/>
          </p:nvPr>
        </p:nvSpPr>
        <p:spPr>
          <a:xfrm>
            <a:off x="507960" y="162036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1" name="Google Shape;201;p43"/>
          <p:cNvSpPr txBox="1"/>
          <p:nvPr>
            <p:ph idx="2" type="body"/>
          </p:nvPr>
        </p:nvSpPr>
        <p:spPr>
          <a:xfrm>
            <a:off x="2116080" y="162036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2" name="Google Shape;202;p43"/>
          <p:cNvSpPr txBox="1"/>
          <p:nvPr>
            <p:ph idx="3" type="body"/>
          </p:nvPr>
        </p:nvSpPr>
        <p:spPr>
          <a:xfrm>
            <a:off x="507960" y="314064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3" name="Google Shape;203;p43"/>
          <p:cNvSpPr txBox="1"/>
          <p:nvPr>
            <p:ph idx="4" type="body"/>
          </p:nvPr>
        </p:nvSpPr>
        <p:spPr>
          <a:xfrm>
            <a:off x="2116080" y="314064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44"/>
          <p:cNvSpPr txBox="1"/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6" name="Google Shape;206;p44"/>
          <p:cNvSpPr txBox="1"/>
          <p:nvPr>
            <p:ph idx="1" type="body"/>
          </p:nvPr>
        </p:nvSpPr>
        <p:spPr>
          <a:xfrm>
            <a:off x="507960" y="1620360"/>
            <a:ext cx="101016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7" name="Google Shape;207;p44"/>
          <p:cNvSpPr txBox="1"/>
          <p:nvPr>
            <p:ph idx="2" type="body"/>
          </p:nvPr>
        </p:nvSpPr>
        <p:spPr>
          <a:xfrm>
            <a:off x="1568880" y="1620360"/>
            <a:ext cx="101016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44"/>
          <p:cNvSpPr txBox="1"/>
          <p:nvPr>
            <p:ph idx="3" type="body"/>
          </p:nvPr>
        </p:nvSpPr>
        <p:spPr>
          <a:xfrm>
            <a:off x="2630160" y="1620360"/>
            <a:ext cx="101016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9" name="Google Shape;209;p44"/>
          <p:cNvSpPr txBox="1"/>
          <p:nvPr>
            <p:ph idx="4" type="body"/>
          </p:nvPr>
        </p:nvSpPr>
        <p:spPr>
          <a:xfrm>
            <a:off x="507960" y="3140640"/>
            <a:ext cx="101016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0" name="Google Shape;210;p44"/>
          <p:cNvSpPr txBox="1"/>
          <p:nvPr>
            <p:ph idx="5" type="body"/>
          </p:nvPr>
        </p:nvSpPr>
        <p:spPr>
          <a:xfrm>
            <a:off x="1568880" y="3140640"/>
            <a:ext cx="101016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1" name="Google Shape;211;p44"/>
          <p:cNvSpPr txBox="1"/>
          <p:nvPr>
            <p:ph idx="6" type="body"/>
          </p:nvPr>
        </p:nvSpPr>
        <p:spPr>
          <a:xfrm>
            <a:off x="2630160" y="3140640"/>
            <a:ext cx="101016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5"/>
          <p:cNvSpPr txBox="1"/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5"/>
          <p:cNvSpPr txBox="1"/>
          <p:nvPr>
            <p:ph idx="1" type="body"/>
          </p:nvPr>
        </p:nvSpPr>
        <p:spPr>
          <a:xfrm>
            <a:off x="507960" y="1620360"/>
            <a:ext cx="1531080" cy="2910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5"/>
          <p:cNvSpPr txBox="1"/>
          <p:nvPr>
            <p:ph idx="2" type="body"/>
          </p:nvPr>
        </p:nvSpPr>
        <p:spPr>
          <a:xfrm>
            <a:off x="2116080" y="1620360"/>
            <a:ext cx="1531080" cy="2910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6"/>
          <p:cNvSpPr txBox="1"/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7"/>
          <p:cNvSpPr txBox="1"/>
          <p:nvPr>
            <p:ph idx="1" type="subTitle"/>
          </p:nvPr>
        </p:nvSpPr>
        <p:spPr>
          <a:xfrm>
            <a:off x="507960" y="457200"/>
            <a:ext cx="6447240" cy="459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8"/>
          <p:cNvSpPr txBox="1"/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8"/>
          <p:cNvSpPr txBox="1"/>
          <p:nvPr>
            <p:ph idx="1" type="body"/>
          </p:nvPr>
        </p:nvSpPr>
        <p:spPr>
          <a:xfrm>
            <a:off x="507960" y="162036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8"/>
          <p:cNvSpPr txBox="1"/>
          <p:nvPr>
            <p:ph idx="2" type="body"/>
          </p:nvPr>
        </p:nvSpPr>
        <p:spPr>
          <a:xfrm>
            <a:off x="2116080" y="1620360"/>
            <a:ext cx="1531080" cy="2910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8"/>
          <p:cNvSpPr txBox="1"/>
          <p:nvPr>
            <p:ph idx="3" type="body"/>
          </p:nvPr>
        </p:nvSpPr>
        <p:spPr>
          <a:xfrm>
            <a:off x="507960" y="314064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9"/>
          <p:cNvSpPr txBox="1"/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9"/>
          <p:cNvSpPr txBox="1"/>
          <p:nvPr>
            <p:ph idx="1" type="body"/>
          </p:nvPr>
        </p:nvSpPr>
        <p:spPr>
          <a:xfrm>
            <a:off x="507960" y="1620360"/>
            <a:ext cx="1531080" cy="2910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9"/>
          <p:cNvSpPr txBox="1"/>
          <p:nvPr>
            <p:ph idx="2" type="body"/>
          </p:nvPr>
        </p:nvSpPr>
        <p:spPr>
          <a:xfrm>
            <a:off x="2116080" y="162036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9"/>
          <p:cNvSpPr txBox="1"/>
          <p:nvPr>
            <p:ph idx="3" type="body"/>
          </p:nvPr>
        </p:nvSpPr>
        <p:spPr>
          <a:xfrm>
            <a:off x="2116080" y="314064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0"/>
          <p:cNvSpPr txBox="1"/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0"/>
          <p:cNvSpPr txBox="1"/>
          <p:nvPr>
            <p:ph idx="1" type="body"/>
          </p:nvPr>
        </p:nvSpPr>
        <p:spPr>
          <a:xfrm>
            <a:off x="507960" y="162036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20"/>
          <p:cNvSpPr txBox="1"/>
          <p:nvPr>
            <p:ph idx="2" type="body"/>
          </p:nvPr>
        </p:nvSpPr>
        <p:spPr>
          <a:xfrm>
            <a:off x="2116080" y="1620360"/>
            <a:ext cx="153108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20"/>
          <p:cNvSpPr txBox="1"/>
          <p:nvPr>
            <p:ph idx="3" type="body"/>
          </p:nvPr>
        </p:nvSpPr>
        <p:spPr>
          <a:xfrm>
            <a:off x="507960" y="3140640"/>
            <a:ext cx="3137760" cy="1388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4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/Relationships>
</file>

<file path=ppt/slideMasters/_rels/slideMaster3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4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6"/>
          <p:cNvGrpSpPr/>
          <p:nvPr/>
        </p:nvGrpSpPr>
        <p:grpSpPr>
          <a:xfrm>
            <a:off x="0" y="-6480"/>
            <a:ext cx="9143640" cy="5150160"/>
            <a:chOff x="0" y="-6480"/>
            <a:chExt cx="9143640" cy="5150160"/>
          </a:xfrm>
        </p:grpSpPr>
        <p:cxnSp>
          <p:nvCxnSpPr>
            <p:cNvPr id="7" name="Google Shape;7;p6"/>
            <p:cNvCxnSpPr/>
            <p:nvPr/>
          </p:nvCxnSpPr>
          <p:spPr>
            <a:xfrm>
              <a:off x="7027920" y="0"/>
              <a:ext cx="914760" cy="5143680"/>
            </a:xfrm>
            <a:prstGeom prst="bentConnector3">
              <a:avLst>
                <a:gd fmla="val 50000" name="adj1"/>
              </a:avLst>
            </a:prstGeom>
            <a:noFill/>
            <a:ln cap="flat" cmpd="sng" w="9525">
              <a:solidFill>
                <a:srgbClr val="E32D9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8" name="Google Shape;8;p6"/>
            <p:cNvCxnSpPr/>
            <p:nvPr/>
          </p:nvCxnSpPr>
          <p:spPr>
            <a:xfrm flipH="1">
              <a:off x="5568840" y="2760840"/>
              <a:ext cx="3573000" cy="2382840"/>
            </a:xfrm>
            <a:prstGeom prst="bentConnector3">
              <a:avLst>
                <a:gd fmla="val 50000" name="adj1"/>
              </a:avLst>
            </a:prstGeom>
            <a:noFill/>
            <a:ln cap="flat" cmpd="sng" w="9525">
              <a:solidFill>
                <a:srgbClr val="E32D91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9" name="Google Shape;9;p6"/>
            <p:cNvSpPr/>
            <p:nvPr/>
          </p:nvSpPr>
          <p:spPr>
            <a:xfrm>
              <a:off x="6886080" y="-6480"/>
              <a:ext cx="2255040" cy="5149440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rgbClr val="E32D91">
                <a:alpha val="35294"/>
              </a:srgbClr>
            </a:solidFill>
            <a:ln>
              <a:noFill/>
            </a:ln>
          </p:spPr>
        </p:sp>
        <p:sp>
          <p:nvSpPr>
            <p:cNvPr id="10" name="Google Shape;10;p6"/>
            <p:cNvSpPr/>
            <p:nvPr/>
          </p:nvSpPr>
          <p:spPr>
            <a:xfrm>
              <a:off x="7202520" y="-6480"/>
              <a:ext cx="1939320" cy="5149440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32D91">
                <a:alpha val="20000"/>
              </a:srgbClr>
            </a:solidFill>
            <a:ln>
              <a:noFill/>
            </a:ln>
          </p:spPr>
        </p:sp>
        <p:sp>
          <p:nvSpPr>
            <p:cNvPr id="11" name="Google Shape;11;p6"/>
            <p:cNvSpPr/>
            <p:nvPr/>
          </p:nvSpPr>
          <p:spPr>
            <a:xfrm>
              <a:off x="6699240" y="2286000"/>
              <a:ext cx="2444400" cy="2857320"/>
            </a:xfrm>
            <a:custGeom>
              <a:rect b="b" l="l" r="r" t="t"/>
              <a:pathLst>
                <a:path extrusionOk="0" h="7939" w="6792">
                  <a:moveTo>
                    <a:pt x="3395" y="0"/>
                  </a:moveTo>
                  <a:lnTo>
                    <a:pt x="6791" y="7938"/>
                  </a:lnTo>
                  <a:lnTo>
                    <a:pt x="0" y="7938"/>
                  </a:lnTo>
                  <a:lnTo>
                    <a:pt x="3395" y="0"/>
                  </a:lnTo>
                </a:path>
              </a:pathLst>
            </a:custGeom>
            <a:solidFill>
              <a:srgbClr val="E32D91">
                <a:alpha val="71372"/>
              </a:srgbClr>
            </a:solidFill>
            <a:ln>
              <a:noFill/>
            </a:ln>
          </p:spPr>
        </p:sp>
        <p:sp>
          <p:nvSpPr>
            <p:cNvPr id="12" name="Google Shape;12;p6"/>
            <p:cNvSpPr/>
            <p:nvPr/>
          </p:nvSpPr>
          <p:spPr>
            <a:xfrm>
              <a:off x="7000920" y="-6480"/>
              <a:ext cx="2137680" cy="5149440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4176D">
                <a:alpha val="49411"/>
              </a:srgbClr>
            </a:solidFill>
            <a:ln>
              <a:noFill/>
            </a:ln>
          </p:spPr>
        </p:sp>
        <p:sp>
          <p:nvSpPr>
            <p:cNvPr id="13" name="Google Shape;13;p6"/>
            <p:cNvSpPr/>
            <p:nvPr/>
          </p:nvSpPr>
          <p:spPr>
            <a:xfrm>
              <a:off x="8174160" y="-6480"/>
              <a:ext cx="967320" cy="5143320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4176D">
                <a:alpha val="69411"/>
              </a:srgbClr>
            </a:solidFill>
            <a:ln>
              <a:noFill/>
            </a:ln>
          </p:spPr>
        </p:sp>
        <p:sp>
          <p:nvSpPr>
            <p:cNvPr id="14" name="Google Shape;14;p6"/>
            <p:cNvSpPr/>
            <p:nvPr/>
          </p:nvSpPr>
          <p:spPr>
            <a:xfrm>
              <a:off x="8204400" y="-6480"/>
              <a:ext cx="937080" cy="5143320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80F49">
                <a:alpha val="80000"/>
              </a:srgbClr>
            </a:solidFill>
            <a:ln>
              <a:noFill/>
            </a:ln>
          </p:spPr>
        </p:sp>
        <p:sp>
          <p:nvSpPr>
            <p:cNvPr id="15" name="Google Shape;15;p6"/>
            <p:cNvSpPr/>
            <p:nvPr/>
          </p:nvSpPr>
          <p:spPr>
            <a:xfrm>
              <a:off x="7778880" y="2692440"/>
              <a:ext cx="1362600" cy="2450880"/>
            </a:xfrm>
            <a:custGeom>
              <a:rect b="b" l="l" r="r" t="t"/>
              <a:pathLst>
                <a:path extrusionOk="0" h="6810" w="3787">
                  <a:moveTo>
                    <a:pt x="1893" y="0"/>
                  </a:moveTo>
                  <a:lnTo>
                    <a:pt x="3786" y="6809"/>
                  </a:lnTo>
                  <a:lnTo>
                    <a:pt x="0" y="6809"/>
                  </a:lnTo>
                  <a:lnTo>
                    <a:pt x="1893" y="0"/>
                  </a:lnTo>
                </a:path>
              </a:pathLst>
            </a:custGeom>
            <a:solidFill>
              <a:srgbClr val="780F49">
                <a:alpha val="65490"/>
              </a:srgbClr>
            </a:solidFill>
            <a:ln>
              <a:noFill/>
            </a:ln>
          </p:spPr>
        </p:sp>
        <p:sp>
          <p:nvSpPr>
            <p:cNvPr id="16" name="Google Shape;16;p6"/>
            <p:cNvSpPr/>
            <p:nvPr/>
          </p:nvSpPr>
          <p:spPr>
            <a:xfrm>
              <a:off x="0" y="3009960"/>
              <a:ext cx="336240" cy="2133360"/>
            </a:xfrm>
            <a:custGeom>
              <a:rect b="b" l="l" r="r" t="t"/>
              <a:pathLst>
                <a:path extrusionOk="0" h="5928" w="935">
                  <a:moveTo>
                    <a:pt x="467" y="0"/>
                  </a:moveTo>
                  <a:lnTo>
                    <a:pt x="934" y="5927"/>
                  </a:lnTo>
                  <a:lnTo>
                    <a:pt x="0" y="5927"/>
                  </a:lnTo>
                  <a:lnTo>
                    <a:pt x="467" y="0"/>
                  </a:lnTo>
                </a:path>
              </a:pathLst>
            </a:custGeom>
            <a:solidFill>
              <a:srgbClr val="B4176D">
                <a:alpha val="69411"/>
              </a:srgbClr>
            </a:solidFill>
            <a:ln>
              <a:noFill/>
            </a:ln>
          </p:spPr>
        </p:sp>
      </p:grpSp>
      <p:grpSp>
        <p:nvGrpSpPr>
          <p:cNvPr id="17" name="Google Shape;17;p6"/>
          <p:cNvGrpSpPr/>
          <p:nvPr/>
        </p:nvGrpSpPr>
        <p:grpSpPr>
          <a:xfrm>
            <a:off x="0" y="-6480"/>
            <a:ext cx="9143640" cy="5150160"/>
            <a:chOff x="0" y="-6480"/>
            <a:chExt cx="9143640" cy="5150160"/>
          </a:xfrm>
        </p:grpSpPr>
        <p:cxnSp>
          <p:nvCxnSpPr>
            <p:cNvPr id="18" name="Google Shape;18;p6"/>
            <p:cNvCxnSpPr/>
            <p:nvPr/>
          </p:nvCxnSpPr>
          <p:spPr>
            <a:xfrm>
              <a:off x="7027920" y="0"/>
              <a:ext cx="914760" cy="5143680"/>
            </a:xfrm>
            <a:prstGeom prst="bentConnector3">
              <a:avLst>
                <a:gd fmla="val 50000" name="adj1"/>
              </a:avLst>
            </a:prstGeom>
            <a:noFill/>
            <a:ln cap="flat" cmpd="sng" w="9525">
              <a:solidFill>
                <a:srgbClr val="E32D9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9" name="Google Shape;19;p6"/>
            <p:cNvCxnSpPr/>
            <p:nvPr/>
          </p:nvCxnSpPr>
          <p:spPr>
            <a:xfrm flipH="1">
              <a:off x="5568840" y="2760840"/>
              <a:ext cx="3573000" cy="2382840"/>
            </a:xfrm>
            <a:prstGeom prst="bentConnector3">
              <a:avLst>
                <a:gd fmla="val 50000" name="adj1"/>
              </a:avLst>
            </a:prstGeom>
            <a:noFill/>
            <a:ln cap="flat" cmpd="sng" w="9525">
              <a:solidFill>
                <a:srgbClr val="E32D91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20" name="Google Shape;20;p6"/>
            <p:cNvSpPr/>
            <p:nvPr/>
          </p:nvSpPr>
          <p:spPr>
            <a:xfrm>
              <a:off x="6886080" y="-6480"/>
              <a:ext cx="2255040" cy="5149440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rgbClr val="E32D91">
                <a:alpha val="35294"/>
              </a:srgbClr>
            </a:solidFill>
            <a:ln>
              <a:noFill/>
            </a:ln>
          </p:spPr>
        </p:sp>
        <p:sp>
          <p:nvSpPr>
            <p:cNvPr id="21" name="Google Shape;21;p6"/>
            <p:cNvSpPr/>
            <p:nvPr/>
          </p:nvSpPr>
          <p:spPr>
            <a:xfrm>
              <a:off x="7202520" y="-6480"/>
              <a:ext cx="1939320" cy="5149440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32D91">
                <a:alpha val="20000"/>
              </a:srgbClr>
            </a:solidFill>
            <a:ln>
              <a:noFill/>
            </a:ln>
          </p:spPr>
        </p:sp>
        <p:sp>
          <p:nvSpPr>
            <p:cNvPr id="22" name="Google Shape;22;p6"/>
            <p:cNvSpPr/>
            <p:nvPr/>
          </p:nvSpPr>
          <p:spPr>
            <a:xfrm>
              <a:off x="6699240" y="2286000"/>
              <a:ext cx="2444400" cy="2857320"/>
            </a:xfrm>
            <a:custGeom>
              <a:rect b="b" l="l" r="r" t="t"/>
              <a:pathLst>
                <a:path extrusionOk="0" h="7939" w="6792">
                  <a:moveTo>
                    <a:pt x="3395" y="0"/>
                  </a:moveTo>
                  <a:lnTo>
                    <a:pt x="6791" y="7938"/>
                  </a:lnTo>
                  <a:lnTo>
                    <a:pt x="0" y="7938"/>
                  </a:lnTo>
                  <a:lnTo>
                    <a:pt x="3395" y="0"/>
                  </a:lnTo>
                </a:path>
              </a:pathLst>
            </a:custGeom>
            <a:solidFill>
              <a:srgbClr val="E32D91">
                <a:alpha val="71372"/>
              </a:srgbClr>
            </a:solidFill>
            <a:ln>
              <a:noFill/>
            </a:ln>
          </p:spPr>
        </p:sp>
        <p:sp>
          <p:nvSpPr>
            <p:cNvPr id="23" name="Google Shape;23;p6"/>
            <p:cNvSpPr/>
            <p:nvPr/>
          </p:nvSpPr>
          <p:spPr>
            <a:xfrm>
              <a:off x="7000920" y="-6480"/>
              <a:ext cx="2137680" cy="5149440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4176D">
                <a:alpha val="49411"/>
              </a:srgbClr>
            </a:solidFill>
            <a:ln>
              <a:noFill/>
            </a:ln>
          </p:spPr>
        </p:sp>
        <p:sp>
          <p:nvSpPr>
            <p:cNvPr id="24" name="Google Shape;24;p6"/>
            <p:cNvSpPr/>
            <p:nvPr/>
          </p:nvSpPr>
          <p:spPr>
            <a:xfrm>
              <a:off x="8174160" y="-6480"/>
              <a:ext cx="967320" cy="5143320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4176D">
                <a:alpha val="69411"/>
              </a:srgbClr>
            </a:solidFill>
            <a:ln>
              <a:noFill/>
            </a:ln>
          </p:spPr>
        </p:sp>
        <p:sp>
          <p:nvSpPr>
            <p:cNvPr id="25" name="Google Shape;25;p6"/>
            <p:cNvSpPr/>
            <p:nvPr/>
          </p:nvSpPr>
          <p:spPr>
            <a:xfrm>
              <a:off x="8204400" y="-6480"/>
              <a:ext cx="937080" cy="5143320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80F49">
                <a:alpha val="80000"/>
              </a:srgbClr>
            </a:solidFill>
            <a:ln>
              <a:noFill/>
            </a:ln>
          </p:spPr>
        </p:sp>
        <p:sp>
          <p:nvSpPr>
            <p:cNvPr id="26" name="Google Shape;26;p6"/>
            <p:cNvSpPr/>
            <p:nvPr/>
          </p:nvSpPr>
          <p:spPr>
            <a:xfrm>
              <a:off x="7778880" y="2692440"/>
              <a:ext cx="1362600" cy="2450880"/>
            </a:xfrm>
            <a:custGeom>
              <a:rect b="b" l="l" r="r" t="t"/>
              <a:pathLst>
                <a:path extrusionOk="0" h="6810" w="3787">
                  <a:moveTo>
                    <a:pt x="1893" y="0"/>
                  </a:moveTo>
                  <a:lnTo>
                    <a:pt x="3786" y="6809"/>
                  </a:lnTo>
                  <a:lnTo>
                    <a:pt x="0" y="6809"/>
                  </a:lnTo>
                  <a:lnTo>
                    <a:pt x="1893" y="0"/>
                  </a:lnTo>
                </a:path>
              </a:pathLst>
            </a:custGeom>
            <a:solidFill>
              <a:srgbClr val="780F49">
                <a:alpha val="65490"/>
              </a:srgbClr>
            </a:solidFill>
            <a:ln>
              <a:noFill/>
            </a:ln>
          </p:spPr>
        </p:sp>
        <p:sp>
          <p:nvSpPr>
            <p:cNvPr id="27" name="Google Shape;27;p6"/>
            <p:cNvSpPr/>
            <p:nvPr/>
          </p:nvSpPr>
          <p:spPr>
            <a:xfrm rot="10800000">
              <a:off x="0" y="360"/>
              <a:ext cx="631800" cy="4249080"/>
            </a:xfrm>
            <a:custGeom>
              <a:rect b="b" l="l" r="r" t="t"/>
              <a:pathLst>
                <a:path extrusionOk="0" h="11805" w="1757">
                  <a:moveTo>
                    <a:pt x="878" y="0"/>
                  </a:moveTo>
                  <a:lnTo>
                    <a:pt x="1756" y="11804"/>
                  </a:lnTo>
                  <a:lnTo>
                    <a:pt x="0" y="11804"/>
                  </a:lnTo>
                  <a:lnTo>
                    <a:pt x="878" y="0"/>
                  </a:lnTo>
                </a:path>
              </a:pathLst>
            </a:custGeom>
            <a:solidFill>
              <a:srgbClr val="B4176D">
                <a:alpha val="69411"/>
              </a:srgbClr>
            </a:solidFill>
            <a:ln>
              <a:noFill/>
            </a:ln>
          </p:spPr>
        </p:sp>
      </p:grpSp>
      <p:sp>
        <p:nvSpPr>
          <p:cNvPr id="28" name="Google Shape;28;p6"/>
          <p:cNvSpPr txBox="1"/>
          <p:nvPr>
            <p:ph type="title"/>
          </p:nvPr>
        </p:nvSpPr>
        <p:spPr>
          <a:xfrm>
            <a:off x="1130400" y="1803240"/>
            <a:ext cx="5824800" cy="1234440"/>
          </a:xfrm>
          <a:prstGeom prst="rect">
            <a:avLst/>
          </a:prstGeom>
          <a:noFill/>
          <a:ln>
            <a:noFill/>
          </a:ln>
        </p:spPr>
        <p:txBody>
          <a:bodyPr anchorCtr="0" anchor="b" bIns="34200" lIns="68400" spcFirstLastPara="1" rIns="68400" wrap="square" tIns="342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p6"/>
          <p:cNvSpPr txBox="1"/>
          <p:nvPr>
            <p:ph idx="10" type="dt"/>
          </p:nvPr>
        </p:nvSpPr>
        <p:spPr>
          <a:xfrm>
            <a:off x="5403960" y="4530960"/>
            <a:ext cx="683640" cy="27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00" lIns="68400" spcFirstLastPara="1" rIns="68400" wrap="square" tIns="342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6"/>
          <p:cNvSpPr txBox="1"/>
          <p:nvPr>
            <p:ph idx="11" type="ftr"/>
          </p:nvPr>
        </p:nvSpPr>
        <p:spPr>
          <a:xfrm>
            <a:off x="507960" y="4530960"/>
            <a:ext cx="4722840" cy="27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00" lIns="68400" spcFirstLastPara="1" rIns="68400" wrap="square" tIns="342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6442920" y="4530960"/>
            <a:ext cx="511920" cy="27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00" lIns="68400" spcFirstLastPara="1" rIns="68400" wrap="square" tIns="342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" name="Google Shape;32;p6"/>
          <p:cNvSpPr txBox="1"/>
          <p:nvPr>
            <p:ph idx="1" type="body"/>
          </p:nvPr>
        </p:nvSpPr>
        <p:spPr>
          <a:xfrm>
            <a:off x="457200" y="1203480"/>
            <a:ext cx="8229240" cy="29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oogle Shape;82;p8"/>
          <p:cNvGrpSpPr/>
          <p:nvPr/>
        </p:nvGrpSpPr>
        <p:grpSpPr>
          <a:xfrm>
            <a:off x="0" y="-6480"/>
            <a:ext cx="9143640" cy="5150160"/>
            <a:chOff x="0" y="-6480"/>
            <a:chExt cx="9143640" cy="5150160"/>
          </a:xfrm>
        </p:grpSpPr>
        <p:cxnSp>
          <p:nvCxnSpPr>
            <p:cNvPr id="83" name="Google Shape;83;p8"/>
            <p:cNvCxnSpPr/>
            <p:nvPr/>
          </p:nvCxnSpPr>
          <p:spPr>
            <a:xfrm>
              <a:off x="7027920" y="0"/>
              <a:ext cx="914760" cy="5143680"/>
            </a:xfrm>
            <a:prstGeom prst="bentConnector3">
              <a:avLst>
                <a:gd fmla="val 50000" name="adj1"/>
              </a:avLst>
            </a:prstGeom>
            <a:noFill/>
            <a:ln cap="flat" cmpd="sng" w="9525">
              <a:solidFill>
                <a:srgbClr val="E32D9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84" name="Google Shape;84;p8"/>
            <p:cNvCxnSpPr/>
            <p:nvPr/>
          </p:nvCxnSpPr>
          <p:spPr>
            <a:xfrm flipH="1">
              <a:off x="5568840" y="2760840"/>
              <a:ext cx="3573000" cy="2382840"/>
            </a:xfrm>
            <a:prstGeom prst="bentConnector3">
              <a:avLst>
                <a:gd fmla="val 50000" name="adj1"/>
              </a:avLst>
            </a:prstGeom>
            <a:noFill/>
            <a:ln cap="flat" cmpd="sng" w="9525">
              <a:solidFill>
                <a:srgbClr val="E32D91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85" name="Google Shape;85;p8"/>
            <p:cNvSpPr/>
            <p:nvPr/>
          </p:nvSpPr>
          <p:spPr>
            <a:xfrm>
              <a:off x="6886080" y="-6480"/>
              <a:ext cx="2255040" cy="5149440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rgbClr val="E32D91">
                <a:alpha val="35294"/>
              </a:srgbClr>
            </a:solidFill>
            <a:ln>
              <a:noFill/>
            </a:ln>
          </p:spPr>
        </p:sp>
        <p:sp>
          <p:nvSpPr>
            <p:cNvPr id="86" name="Google Shape;86;p8"/>
            <p:cNvSpPr/>
            <p:nvPr/>
          </p:nvSpPr>
          <p:spPr>
            <a:xfrm>
              <a:off x="7202520" y="-6480"/>
              <a:ext cx="1939320" cy="5149440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32D91">
                <a:alpha val="20000"/>
              </a:srgbClr>
            </a:solidFill>
            <a:ln>
              <a:noFill/>
            </a:ln>
          </p:spPr>
        </p:sp>
        <p:sp>
          <p:nvSpPr>
            <p:cNvPr id="87" name="Google Shape;87;p8"/>
            <p:cNvSpPr/>
            <p:nvPr/>
          </p:nvSpPr>
          <p:spPr>
            <a:xfrm>
              <a:off x="6699240" y="2286000"/>
              <a:ext cx="2444400" cy="2857320"/>
            </a:xfrm>
            <a:custGeom>
              <a:rect b="b" l="l" r="r" t="t"/>
              <a:pathLst>
                <a:path extrusionOk="0" h="7939" w="6792">
                  <a:moveTo>
                    <a:pt x="3395" y="0"/>
                  </a:moveTo>
                  <a:lnTo>
                    <a:pt x="6791" y="7938"/>
                  </a:lnTo>
                  <a:lnTo>
                    <a:pt x="0" y="7938"/>
                  </a:lnTo>
                  <a:lnTo>
                    <a:pt x="3395" y="0"/>
                  </a:lnTo>
                </a:path>
              </a:pathLst>
            </a:custGeom>
            <a:solidFill>
              <a:srgbClr val="E32D91">
                <a:alpha val="71372"/>
              </a:srgbClr>
            </a:solidFill>
            <a:ln>
              <a:noFill/>
            </a:ln>
          </p:spPr>
        </p:sp>
        <p:sp>
          <p:nvSpPr>
            <p:cNvPr id="88" name="Google Shape;88;p8"/>
            <p:cNvSpPr/>
            <p:nvPr/>
          </p:nvSpPr>
          <p:spPr>
            <a:xfrm>
              <a:off x="7000920" y="-6480"/>
              <a:ext cx="2137680" cy="5149440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4176D">
                <a:alpha val="49411"/>
              </a:srgbClr>
            </a:solidFill>
            <a:ln>
              <a:noFill/>
            </a:ln>
          </p:spPr>
        </p:sp>
        <p:sp>
          <p:nvSpPr>
            <p:cNvPr id="89" name="Google Shape;89;p8"/>
            <p:cNvSpPr/>
            <p:nvPr/>
          </p:nvSpPr>
          <p:spPr>
            <a:xfrm>
              <a:off x="8174160" y="-6480"/>
              <a:ext cx="967320" cy="5143320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4176D">
                <a:alpha val="69411"/>
              </a:srgbClr>
            </a:solidFill>
            <a:ln>
              <a:noFill/>
            </a:ln>
          </p:spPr>
        </p:sp>
        <p:sp>
          <p:nvSpPr>
            <p:cNvPr id="90" name="Google Shape;90;p8"/>
            <p:cNvSpPr/>
            <p:nvPr/>
          </p:nvSpPr>
          <p:spPr>
            <a:xfrm>
              <a:off x="8204400" y="-6480"/>
              <a:ext cx="937080" cy="5143320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80F49">
                <a:alpha val="80000"/>
              </a:srgbClr>
            </a:solidFill>
            <a:ln>
              <a:noFill/>
            </a:ln>
          </p:spPr>
        </p:sp>
        <p:sp>
          <p:nvSpPr>
            <p:cNvPr id="91" name="Google Shape;91;p8"/>
            <p:cNvSpPr/>
            <p:nvPr/>
          </p:nvSpPr>
          <p:spPr>
            <a:xfrm>
              <a:off x="7778880" y="2692440"/>
              <a:ext cx="1362600" cy="2450880"/>
            </a:xfrm>
            <a:custGeom>
              <a:rect b="b" l="l" r="r" t="t"/>
              <a:pathLst>
                <a:path extrusionOk="0" h="6810" w="3787">
                  <a:moveTo>
                    <a:pt x="1893" y="0"/>
                  </a:moveTo>
                  <a:lnTo>
                    <a:pt x="3786" y="6809"/>
                  </a:lnTo>
                  <a:lnTo>
                    <a:pt x="0" y="6809"/>
                  </a:lnTo>
                  <a:lnTo>
                    <a:pt x="1893" y="0"/>
                  </a:lnTo>
                </a:path>
              </a:pathLst>
            </a:custGeom>
            <a:solidFill>
              <a:srgbClr val="780F49">
                <a:alpha val="65490"/>
              </a:srgbClr>
            </a:solidFill>
            <a:ln>
              <a:noFill/>
            </a:ln>
          </p:spPr>
        </p:sp>
        <p:sp>
          <p:nvSpPr>
            <p:cNvPr id="92" name="Google Shape;92;p8"/>
            <p:cNvSpPr/>
            <p:nvPr/>
          </p:nvSpPr>
          <p:spPr>
            <a:xfrm>
              <a:off x="0" y="3009960"/>
              <a:ext cx="336240" cy="2133360"/>
            </a:xfrm>
            <a:custGeom>
              <a:rect b="b" l="l" r="r" t="t"/>
              <a:pathLst>
                <a:path extrusionOk="0" h="5928" w="935">
                  <a:moveTo>
                    <a:pt x="467" y="0"/>
                  </a:moveTo>
                  <a:lnTo>
                    <a:pt x="934" y="5927"/>
                  </a:lnTo>
                  <a:lnTo>
                    <a:pt x="0" y="5927"/>
                  </a:lnTo>
                  <a:lnTo>
                    <a:pt x="467" y="0"/>
                  </a:lnTo>
                </a:path>
              </a:pathLst>
            </a:custGeom>
            <a:solidFill>
              <a:srgbClr val="B4176D">
                <a:alpha val="69411"/>
              </a:srgbClr>
            </a:solidFill>
            <a:ln>
              <a:noFill/>
            </a:ln>
          </p:spPr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anchorCtr="0" anchor="t" bIns="34200" lIns="68400" spcFirstLastPara="1" rIns="68400" wrap="square" tIns="342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4" name="Google Shape;94;p8"/>
          <p:cNvSpPr txBox="1"/>
          <p:nvPr>
            <p:ph idx="1" type="body"/>
          </p:nvPr>
        </p:nvSpPr>
        <p:spPr>
          <a:xfrm>
            <a:off x="507960" y="1620360"/>
            <a:ext cx="6447240" cy="2910240"/>
          </a:xfrm>
          <a:prstGeom prst="rect">
            <a:avLst/>
          </a:prstGeom>
          <a:noFill/>
          <a:ln>
            <a:noFill/>
          </a:ln>
        </p:spPr>
        <p:txBody>
          <a:bodyPr anchorCtr="0" anchor="t" bIns="34200" lIns="68400" spcFirstLastPara="1" rIns="68400" wrap="square" tIns="342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5" name="Google Shape;95;p8"/>
          <p:cNvSpPr txBox="1"/>
          <p:nvPr>
            <p:ph idx="10" type="dt"/>
          </p:nvPr>
        </p:nvSpPr>
        <p:spPr>
          <a:xfrm>
            <a:off x="5403960" y="4530960"/>
            <a:ext cx="683640" cy="27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00" lIns="68400" spcFirstLastPara="1" rIns="68400" wrap="square" tIns="342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6" name="Google Shape;96;p8"/>
          <p:cNvSpPr txBox="1"/>
          <p:nvPr>
            <p:ph idx="11" type="ftr"/>
          </p:nvPr>
        </p:nvSpPr>
        <p:spPr>
          <a:xfrm>
            <a:off x="507960" y="4530960"/>
            <a:ext cx="4722840" cy="27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00" lIns="68400" spcFirstLastPara="1" rIns="68400" wrap="square" tIns="342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7" name="Google Shape;97;p8"/>
          <p:cNvSpPr txBox="1"/>
          <p:nvPr>
            <p:ph idx="12" type="sldNum"/>
          </p:nvPr>
        </p:nvSpPr>
        <p:spPr>
          <a:xfrm>
            <a:off x="6442920" y="4530960"/>
            <a:ext cx="511920" cy="27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00" lIns="68400" spcFirstLastPara="1" rIns="68400" wrap="square" tIns="342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" name="Google Shape;147;p10"/>
          <p:cNvGrpSpPr/>
          <p:nvPr/>
        </p:nvGrpSpPr>
        <p:grpSpPr>
          <a:xfrm>
            <a:off x="0" y="-6480"/>
            <a:ext cx="9143640" cy="5150160"/>
            <a:chOff x="0" y="-6480"/>
            <a:chExt cx="9143640" cy="5150160"/>
          </a:xfrm>
        </p:grpSpPr>
        <p:cxnSp>
          <p:nvCxnSpPr>
            <p:cNvPr id="148" name="Google Shape;148;p10"/>
            <p:cNvCxnSpPr/>
            <p:nvPr/>
          </p:nvCxnSpPr>
          <p:spPr>
            <a:xfrm>
              <a:off x="7027920" y="0"/>
              <a:ext cx="914760" cy="5143680"/>
            </a:xfrm>
            <a:prstGeom prst="bentConnector3">
              <a:avLst>
                <a:gd fmla="val 50000" name="adj1"/>
              </a:avLst>
            </a:prstGeom>
            <a:noFill/>
            <a:ln cap="flat" cmpd="sng" w="9525">
              <a:solidFill>
                <a:srgbClr val="E32D9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9" name="Google Shape;149;p10"/>
            <p:cNvCxnSpPr/>
            <p:nvPr/>
          </p:nvCxnSpPr>
          <p:spPr>
            <a:xfrm flipH="1">
              <a:off x="5568840" y="2760840"/>
              <a:ext cx="3573000" cy="2382840"/>
            </a:xfrm>
            <a:prstGeom prst="bentConnector3">
              <a:avLst>
                <a:gd fmla="val 50000" name="adj1"/>
              </a:avLst>
            </a:prstGeom>
            <a:noFill/>
            <a:ln cap="flat" cmpd="sng" w="9525">
              <a:solidFill>
                <a:srgbClr val="E32D91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50" name="Google Shape;150;p10"/>
            <p:cNvSpPr/>
            <p:nvPr/>
          </p:nvSpPr>
          <p:spPr>
            <a:xfrm>
              <a:off x="6886080" y="-6480"/>
              <a:ext cx="2255040" cy="5149440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rgbClr val="E32D91">
                <a:alpha val="35294"/>
              </a:srgbClr>
            </a:solidFill>
            <a:ln>
              <a:noFill/>
            </a:ln>
          </p:spPr>
        </p:sp>
        <p:sp>
          <p:nvSpPr>
            <p:cNvPr id="151" name="Google Shape;151;p10"/>
            <p:cNvSpPr/>
            <p:nvPr/>
          </p:nvSpPr>
          <p:spPr>
            <a:xfrm>
              <a:off x="7202520" y="-6480"/>
              <a:ext cx="1939320" cy="5149440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32D91">
                <a:alpha val="20000"/>
              </a:srgbClr>
            </a:solidFill>
            <a:ln>
              <a:noFill/>
            </a:ln>
          </p:spPr>
        </p:sp>
        <p:sp>
          <p:nvSpPr>
            <p:cNvPr id="152" name="Google Shape;152;p10"/>
            <p:cNvSpPr/>
            <p:nvPr/>
          </p:nvSpPr>
          <p:spPr>
            <a:xfrm>
              <a:off x="6699240" y="2286000"/>
              <a:ext cx="2444400" cy="2857320"/>
            </a:xfrm>
            <a:custGeom>
              <a:rect b="b" l="l" r="r" t="t"/>
              <a:pathLst>
                <a:path extrusionOk="0" h="7939" w="6792">
                  <a:moveTo>
                    <a:pt x="3395" y="0"/>
                  </a:moveTo>
                  <a:lnTo>
                    <a:pt x="6791" y="7938"/>
                  </a:lnTo>
                  <a:lnTo>
                    <a:pt x="0" y="7938"/>
                  </a:lnTo>
                  <a:lnTo>
                    <a:pt x="3395" y="0"/>
                  </a:lnTo>
                </a:path>
              </a:pathLst>
            </a:custGeom>
            <a:solidFill>
              <a:srgbClr val="E32D91">
                <a:alpha val="71372"/>
              </a:srgbClr>
            </a:solidFill>
            <a:ln>
              <a:noFill/>
            </a:ln>
          </p:spPr>
        </p:sp>
        <p:sp>
          <p:nvSpPr>
            <p:cNvPr id="153" name="Google Shape;153;p10"/>
            <p:cNvSpPr/>
            <p:nvPr/>
          </p:nvSpPr>
          <p:spPr>
            <a:xfrm>
              <a:off x="7000920" y="-6480"/>
              <a:ext cx="2137680" cy="5149440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4176D">
                <a:alpha val="49411"/>
              </a:srgbClr>
            </a:solidFill>
            <a:ln>
              <a:noFill/>
            </a:ln>
          </p:spPr>
        </p:sp>
        <p:sp>
          <p:nvSpPr>
            <p:cNvPr id="154" name="Google Shape;154;p10"/>
            <p:cNvSpPr/>
            <p:nvPr/>
          </p:nvSpPr>
          <p:spPr>
            <a:xfrm>
              <a:off x="8174160" y="-6480"/>
              <a:ext cx="967320" cy="5143320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4176D">
                <a:alpha val="69411"/>
              </a:srgbClr>
            </a:solidFill>
            <a:ln>
              <a:noFill/>
            </a:ln>
          </p:spPr>
        </p:sp>
        <p:sp>
          <p:nvSpPr>
            <p:cNvPr id="155" name="Google Shape;155;p10"/>
            <p:cNvSpPr/>
            <p:nvPr/>
          </p:nvSpPr>
          <p:spPr>
            <a:xfrm>
              <a:off x="8204400" y="-6480"/>
              <a:ext cx="937080" cy="5143320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80F49">
                <a:alpha val="80000"/>
              </a:srgbClr>
            </a:solidFill>
            <a:ln>
              <a:noFill/>
            </a:ln>
          </p:spPr>
        </p:sp>
        <p:sp>
          <p:nvSpPr>
            <p:cNvPr id="156" name="Google Shape;156;p10"/>
            <p:cNvSpPr/>
            <p:nvPr/>
          </p:nvSpPr>
          <p:spPr>
            <a:xfrm>
              <a:off x="7778880" y="2692440"/>
              <a:ext cx="1362600" cy="2450880"/>
            </a:xfrm>
            <a:custGeom>
              <a:rect b="b" l="l" r="r" t="t"/>
              <a:pathLst>
                <a:path extrusionOk="0" h="6810" w="3787">
                  <a:moveTo>
                    <a:pt x="1893" y="0"/>
                  </a:moveTo>
                  <a:lnTo>
                    <a:pt x="3786" y="6809"/>
                  </a:lnTo>
                  <a:lnTo>
                    <a:pt x="0" y="6809"/>
                  </a:lnTo>
                  <a:lnTo>
                    <a:pt x="1893" y="0"/>
                  </a:lnTo>
                </a:path>
              </a:pathLst>
            </a:custGeom>
            <a:solidFill>
              <a:srgbClr val="780F49">
                <a:alpha val="65490"/>
              </a:srgbClr>
            </a:solidFill>
            <a:ln>
              <a:noFill/>
            </a:ln>
          </p:spPr>
        </p:sp>
        <p:sp>
          <p:nvSpPr>
            <p:cNvPr id="157" name="Google Shape;157;p10"/>
            <p:cNvSpPr/>
            <p:nvPr/>
          </p:nvSpPr>
          <p:spPr>
            <a:xfrm>
              <a:off x="0" y="3009960"/>
              <a:ext cx="336240" cy="2133360"/>
            </a:xfrm>
            <a:custGeom>
              <a:rect b="b" l="l" r="r" t="t"/>
              <a:pathLst>
                <a:path extrusionOk="0" h="5928" w="935">
                  <a:moveTo>
                    <a:pt x="467" y="0"/>
                  </a:moveTo>
                  <a:lnTo>
                    <a:pt x="934" y="5927"/>
                  </a:lnTo>
                  <a:lnTo>
                    <a:pt x="0" y="5927"/>
                  </a:lnTo>
                  <a:lnTo>
                    <a:pt x="467" y="0"/>
                  </a:lnTo>
                </a:path>
              </a:pathLst>
            </a:custGeom>
            <a:solidFill>
              <a:srgbClr val="B4176D">
                <a:alpha val="69411"/>
              </a:srgbClr>
            </a:solidFill>
            <a:ln>
              <a:noFill/>
            </a:ln>
          </p:spPr>
        </p:sp>
      </p:grpSp>
      <p:sp>
        <p:nvSpPr>
          <p:cNvPr id="158" name="Google Shape;158;p10"/>
          <p:cNvSpPr txBox="1"/>
          <p:nvPr>
            <p:ph type="title"/>
          </p:nvPr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anchorCtr="0" anchor="t" bIns="34200" lIns="68400" spcFirstLastPara="1" rIns="68400" wrap="square" tIns="342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9" name="Google Shape;159;p10"/>
          <p:cNvSpPr txBox="1"/>
          <p:nvPr>
            <p:ph idx="1" type="body"/>
          </p:nvPr>
        </p:nvSpPr>
        <p:spPr>
          <a:xfrm>
            <a:off x="507960" y="1620360"/>
            <a:ext cx="3137760" cy="2910240"/>
          </a:xfrm>
          <a:prstGeom prst="rect">
            <a:avLst/>
          </a:prstGeom>
          <a:noFill/>
          <a:ln>
            <a:noFill/>
          </a:ln>
        </p:spPr>
        <p:txBody>
          <a:bodyPr anchorCtr="0" anchor="t" bIns="34200" lIns="68400" spcFirstLastPara="1" rIns="68400" wrap="square" tIns="342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0" name="Google Shape;160;p10"/>
          <p:cNvSpPr txBox="1"/>
          <p:nvPr>
            <p:ph idx="2" type="body"/>
          </p:nvPr>
        </p:nvSpPr>
        <p:spPr>
          <a:xfrm>
            <a:off x="3817440" y="1620360"/>
            <a:ext cx="3137760" cy="2910240"/>
          </a:xfrm>
          <a:prstGeom prst="rect">
            <a:avLst/>
          </a:prstGeom>
          <a:noFill/>
          <a:ln>
            <a:noFill/>
          </a:ln>
        </p:spPr>
        <p:txBody>
          <a:bodyPr anchorCtr="0" anchor="t" bIns="34200" lIns="68400" spcFirstLastPara="1" rIns="68400" wrap="square" tIns="342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1" name="Google Shape;161;p10"/>
          <p:cNvSpPr txBox="1"/>
          <p:nvPr>
            <p:ph idx="10" type="dt"/>
          </p:nvPr>
        </p:nvSpPr>
        <p:spPr>
          <a:xfrm>
            <a:off x="5403960" y="4530960"/>
            <a:ext cx="683640" cy="27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00" lIns="68400" spcFirstLastPara="1" rIns="68400" wrap="square" tIns="342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2" name="Google Shape;162;p10"/>
          <p:cNvSpPr txBox="1"/>
          <p:nvPr>
            <p:ph idx="11" type="ftr"/>
          </p:nvPr>
        </p:nvSpPr>
        <p:spPr>
          <a:xfrm>
            <a:off x="507960" y="4530960"/>
            <a:ext cx="4722840" cy="27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00" lIns="68400" spcFirstLastPara="1" rIns="68400" wrap="square" tIns="342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3" name="Google Shape;163;p10"/>
          <p:cNvSpPr txBox="1"/>
          <p:nvPr>
            <p:ph idx="12" type="sldNum"/>
          </p:nvPr>
        </p:nvSpPr>
        <p:spPr>
          <a:xfrm>
            <a:off x="6442920" y="4530960"/>
            <a:ext cx="511920" cy="27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00" lIns="68400" spcFirstLastPara="1" rIns="68400" wrap="square" tIns="342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"/>
          <p:cNvSpPr txBox="1"/>
          <p:nvPr/>
        </p:nvSpPr>
        <p:spPr>
          <a:xfrm>
            <a:off x="1130400" y="1803240"/>
            <a:ext cx="5824800" cy="1234440"/>
          </a:xfrm>
          <a:prstGeom prst="rect">
            <a:avLst/>
          </a:prstGeom>
          <a:noFill/>
          <a:ln>
            <a:noFill/>
          </a:ln>
        </p:spPr>
        <p:txBody>
          <a:bodyPr anchorCtr="0" anchor="b" bIns="34200" lIns="68400" spcFirstLastPara="1" rIns="68400" wrap="square" tIns="342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</a:pPr>
            <a:r>
              <a:rPr b="0" i="0" lang="it-IT" sz="4100" u="none" cap="none" strike="noStrike">
                <a:solidFill>
                  <a:srgbClr val="FF0066"/>
                </a:solidFill>
                <a:latin typeface="Arial"/>
                <a:ea typeface="Arial"/>
                <a:cs typeface="Arial"/>
                <a:sym typeface="Arial"/>
              </a:rPr>
              <a:t>Preghiera</a:t>
            </a:r>
            <a:endParaRPr b="0" i="0" sz="4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1"/>
          <p:cNvSpPr txBox="1"/>
          <p:nvPr/>
        </p:nvSpPr>
        <p:spPr>
          <a:xfrm>
            <a:off x="1130400" y="3038040"/>
            <a:ext cx="5824800" cy="822240"/>
          </a:xfrm>
          <a:prstGeom prst="rect">
            <a:avLst/>
          </a:prstGeom>
          <a:noFill/>
          <a:ln>
            <a:noFill/>
          </a:ln>
        </p:spPr>
        <p:txBody>
          <a:bodyPr anchorCtr="0" anchor="t" bIns="34200" lIns="68400" spcFirstLastPara="1" rIns="68400" wrap="square" tIns="342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t-IT" sz="1400" u="none" cap="none" strike="noStrike">
                <a:solidFill>
                  <a:srgbClr val="808080"/>
                </a:solidFill>
                <a:latin typeface="Arial"/>
                <a:ea typeface="Arial"/>
                <a:cs typeface="Arial"/>
                <a:sym typeface="Arial"/>
              </a:rPr>
              <a:t>Incontro GAS 22/10/2021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8" name="Google Shape;218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98000" y="-65520"/>
            <a:ext cx="788040" cy="78804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98000" y="4635000"/>
            <a:ext cx="788040" cy="4017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2"/>
          <p:cNvSpPr txBox="1"/>
          <p:nvPr/>
        </p:nvSpPr>
        <p:spPr>
          <a:xfrm>
            <a:off x="536760" y="360000"/>
            <a:ext cx="6447240" cy="490320"/>
          </a:xfrm>
          <a:prstGeom prst="rect">
            <a:avLst/>
          </a:prstGeom>
          <a:noFill/>
          <a:ln>
            <a:noFill/>
          </a:ln>
        </p:spPr>
        <p:txBody>
          <a:bodyPr anchorCtr="0" anchor="t" bIns="34200" lIns="68400" spcFirstLastPara="1" rIns="68400" wrap="square" tIns="342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it-IT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Canto: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2"/>
          <p:cNvSpPr txBox="1"/>
          <p:nvPr/>
        </p:nvSpPr>
        <p:spPr>
          <a:xfrm>
            <a:off x="536754" y="850317"/>
            <a:ext cx="3186600" cy="4467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00" lIns="68400" spcFirstLastPara="1" rIns="68400" wrap="square" tIns="342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it-I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Ora vado sulla mia strada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it-I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 l'amore tuo che mi guida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it-I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 Signore, ovunque io vada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it-I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resta accanto a me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t-I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Io ti prego, stammi vicino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t-I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ogni passo del mio cammino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t-I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ogni notte, ogni mattino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t-I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resta accanto a me.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it-IT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Ora vado sulla mia strada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it-IT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 l'amore tuo che mi guida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it-IT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 Signore, ovunque io vada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it-IT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resta accanto a me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t-I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Il tuo sguardo puro sia luce per me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t-I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 la tua parola sia voce per me.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t-I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Che io trovi il senso del mio andare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t-I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solo in te,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t-I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nel tuo fedele amare il mio perché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Google Shape;226;p2"/>
          <p:cNvSpPr/>
          <p:nvPr/>
        </p:nvSpPr>
        <p:spPr>
          <a:xfrm>
            <a:off x="3723350" y="380550"/>
            <a:ext cx="2994000" cy="476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it-IT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Ora vado sulla mia strada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it-IT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 l'amore tuo che mi guida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it-IT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 Signore, ovunque io vada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it-IT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resta accanto a me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it-IT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Fa' che chi mi guarda non veda che te, fa' che chi mi ascolta non senta che te, e chi pensa a me, fa' che nel cuore pensi a te e trovi quell'amore che hai dato a me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it-IT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Ora vado sulla mia strada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it-IT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 l'amore tuo che mi guida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it-IT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 Signore, ovunque io vada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it-IT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resta accanto a me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"/>
          <p:cNvSpPr txBox="1"/>
          <p:nvPr/>
        </p:nvSpPr>
        <p:spPr>
          <a:xfrm>
            <a:off x="507960" y="2160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anchorCtr="0" anchor="t" bIns="34200" lIns="68400" spcFirstLastPara="1" rIns="68400" wrap="square" tIns="342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t-IT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Vangelo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3"/>
          <p:cNvSpPr txBox="1"/>
          <p:nvPr/>
        </p:nvSpPr>
        <p:spPr>
          <a:xfrm>
            <a:off x="493534" y="722525"/>
            <a:ext cx="6476100" cy="4032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00" lIns="68400" spcFirstLastPara="1" rIns="68400" wrap="square" tIns="342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t-IT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 giunsero a Gerico. Mentre partiva da Gerico insieme ai suoi discepoli e a molta folla, il figlio di Timeo, Bartimeo, che era cieco, sedeva lungo la strada a mendicare. Sentendo che era Gesù Nazareno, cominciò a gridare e a dire: «Figlio di Davide, Gesù, abbi pietà di me!». Molti lo rimproveravano perché tacesse, ma egli gridava ancora più forte: «Figlio di Davide, abbi pietà di me!». Gesù si fermò e disse: «Chiamatelo!». Chiamarono il cieco, dicendogli: «Coraggio! Àlzati, ti chiama!». Egli, gettato via il suo mantello, balzò in piedi e venne da Gesù. Allora Gesù gli disse: «Che cosa vuoi che io faccia per te?». E il cieco gli rispose: «Rabbunì, che io veda di nuovo!». E Gesù gli disse: «Va’, la tua fede ti ha salvato». E subito vide di nuovo e lo seguiva lungo la strada.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3" name="Google Shape;233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98000" y="-65520"/>
            <a:ext cx="788040" cy="78804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98000" y="4635000"/>
            <a:ext cx="788040" cy="4017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4"/>
          <p:cNvSpPr txBox="1"/>
          <p:nvPr/>
        </p:nvSpPr>
        <p:spPr>
          <a:xfrm>
            <a:off x="507960" y="457200"/>
            <a:ext cx="6447240" cy="990360"/>
          </a:xfrm>
          <a:prstGeom prst="rect">
            <a:avLst/>
          </a:prstGeom>
          <a:noFill/>
          <a:ln>
            <a:noFill/>
          </a:ln>
        </p:spPr>
        <p:txBody>
          <a:bodyPr anchorCtr="0" anchor="t" bIns="34200" lIns="68400" spcFirstLastPara="1" rIns="68400" wrap="square" tIns="342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it-IT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Preghiera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p4"/>
          <p:cNvSpPr txBox="1"/>
          <p:nvPr/>
        </p:nvSpPr>
        <p:spPr>
          <a:xfrm>
            <a:off x="197870" y="1125473"/>
            <a:ext cx="3137700" cy="3378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00" lIns="68400" spcFirstLastPara="1" rIns="68400" wrap="square" tIns="342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t-I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Signore,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t-I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fa' di noi persone capaci di servire.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t-I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Mettici al servizio dei nostri fratelli e sorelle più soli,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t-I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più emarginati, più bisognosi di cure e di aiuto.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t-I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Dà loro il pane quotidiano insieme al nostro amore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t-I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pieno di comprensione, di pace, di gioia.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p4"/>
          <p:cNvSpPr txBox="1"/>
          <p:nvPr/>
        </p:nvSpPr>
        <p:spPr>
          <a:xfrm>
            <a:off x="3489200" y="882453"/>
            <a:ext cx="3137700" cy="4197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00" lIns="68400" spcFirstLastPara="1" rIns="68400" wrap="square" tIns="342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t-I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Signore,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t-I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fa' di noi persone capaci di servire,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t-I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per portare l'amore dove c'è l'odio,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t-I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 spirito del perdono dove c'è l'ingiustizia,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t-I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l'armonia dove c'è la discordia,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t-I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 verità dove c'è l'errore,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t-I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 fede dove c'è il dubbio,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t-I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 speranza dove c'è la disperazione,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t-I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 luce dove ci sono ombre,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t-I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 la gioia dove c'è la tristezza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t-I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Signore,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t-I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fa' di noi persone capaci di servire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t-I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 di vivere solo dell'amore che tu ci doni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2" name="Google Shape;242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98000" y="-65520"/>
            <a:ext cx="788040" cy="78804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Google Shape;243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98000" y="4678560"/>
            <a:ext cx="788040" cy="4017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5"/>
          <p:cNvSpPr txBox="1"/>
          <p:nvPr>
            <p:ph type="title"/>
          </p:nvPr>
        </p:nvSpPr>
        <p:spPr>
          <a:xfrm>
            <a:off x="805632" y="2076600"/>
            <a:ext cx="6447300" cy="99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t-IT"/>
              <a:t>Concludiamo con 3 Ave Maria e 1 padre nostro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