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  <p:sldMasterId id="2147483661" r:id="rId4"/>
    <p:sldMasterId id="2147483674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1" roundtripDataSignature="AMtx7mhRjNm0fpuHCerAdswJZKfuKmY/U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customschemas.google.com/relationships/presentationmetadata" Target="metadata"/><Relationship Id="rId10" Type="http://schemas.openxmlformats.org/officeDocument/2006/relationships/slide" Target="slides/slide4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3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4" name="Google Shape;21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2" name="Google Shape;22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9" name="Google Shape;22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7" name="Google Shape;23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subTitle"/>
          </p:nvPr>
        </p:nvSpPr>
        <p:spPr>
          <a:xfrm>
            <a:off x="507960" y="1620360"/>
            <a:ext cx="3137760" cy="291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9"/>
          <p:cNvSpPr txBox="1"/>
          <p:nvPr>
            <p:ph idx="1" type="body"/>
          </p:nvPr>
        </p:nvSpPr>
        <p:spPr>
          <a:xfrm>
            <a:off x="507960" y="1620360"/>
            <a:ext cx="31377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2" type="body"/>
          </p:nvPr>
        </p:nvSpPr>
        <p:spPr>
          <a:xfrm>
            <a:off x="507960" y="3140640"/>
            <a:ext cx="31377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0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0"/>
          <p:cNvSpPr txBox="1"/>
          <p:nvPr>
            <p:ph idx="1" type="body"/>
          </p:nvPr>
        </p:nvSpPr>
        <p:spPr>
          <a:xfrm>
            <a:off x="507960" y="162036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2" type="body"/>
          </p:nvPr>
        </p:nvSpPr>
        <p:spPr>
          <a:xfrm>
            <a:off x="2116080" y="162036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3" type="body"/>
          </p:nvPr>
        </p:nvSpPr>
        <p:spPr>
          <a:xfrm>
            <a:off x="507960" y="314064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0"/>
          <p:cNvSpPr txBox="1"/>
          <p:nvPr>
            <p:ph idx="4" type="body"/>
          </p:nvPr>
        </p:nvSpPr>
        <p:spPr>
          <a:xfrm>
            <a:off x="2116080" y="314064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1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1"/>
          <p:cNvSpPr txBox="1"/>
          <p:nvPr>
            <p:ph idx="1" type="body"/>
          </p:nvPr>
        </p:nvSpPr>
        <p:spPr>
          <a:xfrm>
            <a:off x="507960" y="1620360"/>
            <a:ext cx="10101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2" type="body"/>
          </p:nvPr>
        </p:nvSpPr>
        <p:spPr>
          <a:xfrm>
            <a:off x="1568880" y="1620360"/>
            <a:ext cx="10101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3" type="body"/>
          </p:nvPr>
        </p:nvSpPr>
        <p:spPr>
          <a:xfrm>
            <a:off x="2630160" y="1620360"/>
            <a:ext cx="10101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1"/>
          <p:cNvSpPr txBox="1"/>
          <p:nvPr>
            <p:ph idx="4" type="body"/>
          </p:nvPr>
        </p:nvSpPr>
        <p:spPr>
          <a:xfrm>
            <a:off x="507960" y="3140640"/>
            <a:ext cx="10101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1"/>
          <p:cNvSpPr txBox="1"/>
          <p:nvPr>
            <p:ph idx="5" type="body"/>
          </p:nvPr>
        </p:nvSpPr>
        <p:spPr>
          <a:xfrm>
            <a:off x="1568880" y="3140640"/>
            <a:ext cx="10101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1"/>
          <p:cNvSpPr txBox="1"/>
          <p:nvPr>
            <p:ph idx="6" type="body"/>
          </p:nvPr>
        </p:nvSpPr>
        <p:spPr>
          <a:xfrm>
            <a:off x="2630160" y="3140640"/>
            <a:ext cx="10101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2"/>
          <p:cNvSpPr txBox="1"/>
          <p:nvPr>
            <p:ph idx="1" type="subTitle"/>
          </p:nvPr>
        </p:nvSpPr>
        <p:spPr>
          <a:xfrm>
            <a:off x="507960" y="1620360"/>
            <a:ext cx="3137760" cy="291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3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23"/>
          <p:cNvSpPr txBox="1"/>
          <p:nvPr>
            <p:ph idx="1" type="body"/>
          </p:nvPr>
        </p:nvSpPr>
        <p:spPr>
          <a:xfrm>
            <a:off x="507960" y="1620360"/>
            <a:ext cx="3137760" cy="2910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4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4"/>
          <p:cNvSpPr txBox="1"/>
          <p:nvPr>
            <p:ph idx="1" type="body"/>
          </p:nvPr>
        </p:nvSpPr>
        <p:spPr>
          <a:xfrm>
            <a:off x="507960" y="1620360"/>
            <a:ext cx="1531080" cy="2910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24"/>
          <p:cNvSpPr txBox="1"/>
          <p:nvPr>
            <p:ph idx="2" type="body"/>
          </p:nvPr>
        </p:nvSpPr>
        <p:spPr>
          <a:xfrm>
            <a:off x="2116080" y="1620360"/>
            <a:ext cx="1531080" cy="2910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5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/>
          <p:nvPr>
            <p:ph idx="1" type="subTitle"/>
          </p:nvPr>
        </p:nvSpPr>
        <p:spPr>
          <a:xfrm>
            <a:off x="507960" y="457200"/>
            <a:ext cx="6447240" cy="459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7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27"/>
          <p:cNvSpPr txBox="1"/>
          <p:nvPr>
            <p:ph idx="1" type="body"/>
          </p:nvPr>
        </p:nvSpPr>
        <p:spPr>
          <a:xfrm>
            <a:off x="507960" y="162036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7"/>
          <p:cNvSpPr txBox="1"/>
          <p:nvPr>
            <p:ph idx="2" type="body"/>
          </p:nvPr>
        </p:nvSpPr>
        <p:spPr>
          <a:xfrm>
            <a:off x="2116080" y="1620360"/>
            <a:ext cx="1531080" cy="2910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7"/>
          <p:cNvSpPr txBox="1"/>
          <p:nvPr>
            <p:ph idx="3" type="body"/>
          </p:nvPr>
        </p:nvSpPr>
        <p:spPr>
          <a:xfrm>
            <a:off x="507960" y="314064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8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8"/>
          <p:cNvSpPr txBox="1"/>
          <p:nvPr>
            <p:ph idx="1" type="body"/>
          </p:nvPr>
        </p:nvSpPr>
        <p:spPr>
          <a:xfrm>
            <a:off x="507960" y="1620360"/>
            <a:ext cx="1531080" cy="2910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8"/>
          <p:cNvSpPr txBox="1"/>
          <p:nvPr>
            <p:ph idx="2" type="body"/>
          </p:nvPr>
        </p:nvSpPr>
        <p:spPr>
          <a:xfrm>
            <a:off x="2116080" y="162036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8"/>
          <p:cNvSpPr txBox="1"/>
          <p:nvPr>
            <p:ph idx="3" type="body"/>
          </p:nvPr>
        </p:nvSpPr>
        <p:spPr>
          <a:xfrm>
            <a:off x="2116080" y="314064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9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9"/>
          <p:cNvSpPr txBox="1"/>
          <p:nvPr>
            <p:ph idx="1" type="body"/>
          </p:nvPr>
        </p:nvSpPr>
        <p:spPr>
          <a:xfrm>
            <a:off x="507960" y="162036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9"/>
          <p:cNvSpPr txBox="1"/>
          <p:nvPr>
            <p:ph idx="2" type="body"/>
          </p:nvPr>
        </p:nvSpPr>
        <p:spPr>
          <a:xfrm>
            <a:off x="2116080" y="162036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29"/>
          <p:cNvSpPr txBox="1"/>
          <p:nvPr>
            <p:ph idx="3" type="body"/>
          </p:nvPr>
        </p:nvSpPr>
        <p:spPr>
          <a:xfrm>
            <a:off x="507960" y="3140640"/>
            <a:ext cx="31377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30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30"/>
          <p:cNvSpPr txBox="1"/>
          <p:nvPr>
            <p:ph idx="1" type="body"/>
          </p:nvPr>
        </p:nvSpPr>
        <p:spPr>
          <a:xfrm>
            <a:off x="507960" y="1620360"/>
            <a:ext cx="31377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30"/>
          <p:cNvSpPr txBox="1"/>
          <p:nvPr>
            <p:ph idx="2" type="body"/>
          </p:nvPr>
        </p:nvSpPr>
        <p:spPr>
          <a:xfrm>
            <a:off x="507960" y="3140640"/>
            <a:ext cx="31377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1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31"/>
          <p:cNvSpPr txBox="1"/>
          <p:nvPr>
            <p:ph idx="1" type="body"/>
          </p:nvPr>
        </p:nvSpPr>
        <p:spPr>
          <a:xfrm>
            <a:off x="507960" y="162036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31"/>
          <p:cNvSpPr txBox="1"/>
          <p:nvPr>
            <p:ph idx="2" type="body"/>
          </p:nvPr>
        </p:nvSpPr>
        <p:spPr>
          <a:xfrm>
            <a:off x="2116080" y="162036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31"/>
          <p:cNvSpPr txBox="1"/>
          <p:nvPr>
            <p:ph idx="3" type="body"/>
          </p:nvPr>
        </p:nvSpPr>
        <p:spPr>
          <a:xfrm>
            <a:off x="507960" y="314064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31"/>
          <p:cNvSpPr txBox="1"/>
          <p:nvPr>
            <p:ph idx="4" type="body"/>
          </p:nvPr>
        </p:nvSpPr>
        <p:spPr>
          <a:xfrm>
            <a:off x="2116080" y="314064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2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32"/>
          <p:cNvSpPr txBox="1"/>
          <p:nvPr>
            <p:ph idx="1" type="body"/>
          </p:nvPr>
        </p:nvSpPr>
        <p:spPr>
          <a:xfrm>
            <a:off x="507960" y="1620360"/>
            <a:ext cx="10101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32"/>
          <p:cNvSpPr txBox="1"/>
          <p:nvPr>
            <p:ph idx="2" type="body"/>
          </p:nvPr>
        </p:nvSpPr>
        <p:spPr>
          <a:xfrm>
            <a:off x="1568880" y="1620360"/>
            <a:ext cx="10101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32"/>
          <p:cNvSpPr txBox="1"/>
          <p:nvPr>
            <p:ph idx="3" type="body"/>
          </p:nvPr>
        </p:nvSpPr>
        <p:spPr>
          <a:xfrm>
            <a:off x="2630160" y="1620360"/>
            <a:ext cx="10101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32"/>
          <p:cNvSpPr txBox="1"/>
          <p:nvPr>
            <p:ph idx="4" type="body"/>
          </p:nvPr>
        </p:nvSpPr>
        <p:spPr>
          <a:xfrm>
            <a:off x="507960" y="3140640"/>
            <a:ext cx="10101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32"/>
          <p:cNvSpPr txBox="1"/>
          <p:nvPr>
            <p:ph idx="5" type="body"/>
          </p:nvPr>
        </p:nvSpPr>
        <p:spPr>
          <a:xfrm>
            <a:off x="1568880" y="3140640"/>
            <a:ext cx="10101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32"/>
          <p:cNvSpPr txBox="1"/>
          <p:nvPr>
            <p:ph idx="6" type="body"/>
          </p:nvPr>
        </p:nvSpPr>
        <p:spPr>
          <a:xfrm>
            <a:off x="2630160" y="3140640"/>
            <a:ext cx="10101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0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10"/>
          <p:cNvSpPr txBox="1"/>
          <p:nvPr>
            <p:ph idx="1" type="body"/>
          </p:nvPr>
        </p:nvSpPr>
        <p:spPr>
          <a:xfrm>
            <a:off x="507960" y="1620360"/>
            <a:ext cx="1531080" cy="2910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10"/>
          <p:cNvSpPr txBox="1"/>
          <p:nvPr>
            <p:ph idx="2" type="body"/>
          </p:nvPr>
        </p:nvSpPr>
        <p:spPr>
          <a:xfrm>
            <a:off x="2116080" y="1620360"/>
            <a:ext cx="1531080" cy="2910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4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1" name="Google Shape;171;p34"/>
          <p:cNvSpPr txBox="1"/>
          <p:nvPr>
            <p:ph idx="1" type="subTitle"/>
          </p:nvPr>
        </p:nvSpPr>
        <p:spPr>
          <a:xfrm>
            <a:off x="507960" y="1620360"/>
            <a:ext cx="3137760" cy="2910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5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4" name="Google Shape;174;p35"/>
          <p:cNvSpPr txBox="1"/>
          <p:nvPr>
            <p:ph idx="1" type="body"/>
          </p:nvPr>
        </p:nvSpPr>
        <p:spPr>
          <a:xfrm>
            <a:off x="507960" y="1620360"/>
            <a:ext cx="3137760" cy="2910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6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" type="body"/>
          </p:nvPr>
        </p:nvSpPr>
        <p:spPr>
          <a:xfrm>
            <a:off x="507960" y="1620360"/>
            <a:ext cx="3137760" cy="2910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7"/>
          <p:cNvSpPr txBox="1"/>
          <p:nvPr>
            <p:ph idx="1" type="subTitle"/>
          </p:nvPr>
        </p:nvSpPr>
        <p:spPr>
          <a:xfrm>
            <a:off x="507960" y="457200"/>
            <a:ext cx="6447240" cy="459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8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1" name="Google Shape;181;p38"/>
          <p:cNvSpPr txBox="1"/>
          <p:nvPr>
            <p:ph idx="1" type="body"/>
          </p:nvPr>
        </p:nvSpPr>
        <p:spPr>
          <a:xfrm>
            <a:off x="507960" y="162036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2" name="Google Shape;182;p38"/>
          <p:cNvSpPr txBox="1"/>
          <p:nvPr>
            <p:ph idx="2" type="body"/>
          </p:nvPr>
        </p:nvSpPr>
        <p:spPr>
          <a:xfrm>
            <a:off x="2116080" y="1620360"/>
            <a:ext cx="1531080" cy="2910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3" name="Google Shape;183;p38"/>
          <p:cNvSpPr txBox="1"/>
          <p:nvPr>
            <p:ph idx="3" type="body"/>
          </p:nvPr>
        </p:nvSpPr>
        <p:spPr>
          <a:xfrm>
            <a:off x="507960" y="314064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9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6" name="Google Shape;186;p39"/>
          <p:cNvSpPr txBox="1"/>
          <p:nvPr>
            <p:ph idx="1" type="body"/>
          </p:nvPr>
        </p:nvSpPr>
        <p:spPr>
          <a:xfrm>
            <a:off x="507960" y="1620360"/>
            <a:ext cx="1531080" cy="2910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7" name="Google Shape;187;p39"/>
          <p:cNvSpPr txBox="1"/>
          <p:nvPr>
            <p:ph idx="2" type="body"/>
          </p:nvPr>
        </p:nvSpPr>
        <p:spPr>
          <a:xfrm>
            <a:off x="2116080" y="162036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8" name="Google Shape;188;p39"/>
          <p:cNvSpPr txBox="1"/>
          <p:nvPr>
            <p:ph idx="3" type="body"/>
          </p:nvPr>
        </p:nvSpPr>
        <p:spPr>
          <a:xfrm>
            <a:off x="2116080" y="314064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40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1" name="Google Shape;191;p40"/>
          <p:cNvSpPr txBox="1"/>
          <p:nvPr>
            <p:ph idx="1" type="body"/>
          </p:nvPr>
        </p:nvSpPr>
        <p:spPr>
          <a:xfrm>
            <a:off x="507960" y="162036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2" name="Google Shape;192;p40"/>
          <p:cNvSpPr txBox="1"/>
          <p:nvPr>
            <p:ph idx="2" type="body"/>
          </p:nvPr>
        </p:nvSpPr>
        <p:spPr>
          <a:xfrm>
            <a:off x="2116080" y="162036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3" name="Google Shape;193;p40"/>
          <p:cNvSpPr txBox="1"/>
          <p:nvPr>
            <p:ph idx="3" type="body"/>
          </p:nvPr>
        </p:nvSpPr>
        <p:spPr>
          <a:xfrm>
            <a:off x="507960" y="3140640"/>
            <a:ext cx="31377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41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6" name="Google Shape;196;p41"/>
          <p:cNvSpPr txBox="1"/>
          <p:nvPr>
            <p:ph idx="1" type="body"/>
          </p:nvPr>
        </p:nvSpPr>
        <p:spPr>
          <a:xfrm>
            <a:off x="507960" y="1620360"/>
            <a:ext cx="31377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7" name="Google Shape;197;p41"/>
          <p:cNvSpPr txBox="1"/>
          <p:nvPr>
            <p:ph idx="2" type="body"/>
          </p:nvPr>
        </p:nvSpPr>
        <p:spPr>
          <a:xfrm>
            <a:off x="507960" y="3140640"/>
            <a:ext cx="31377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42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0" name="Google Shape;200;p42"/>
          <p:cNvSpPr txBox="1"/>
          <p:nvPr>
            <p:ph idx="1" type="body"/>
          </p:nvPr>
        </p:nvSpPr>
        <p:spPr>
          <a:xfrm>
            <a:off x="507960" y="162036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1" name="Google Shape;201;p42"/>
          <p:cNvSpPr txBox="1"/>
          <p:nvPr>
            <p:ph idx="2" type="body"/>
          </p:nvPr>
        </p:nvSpPr>
        <p:spPr>
          <a:xfrm>
            <a:off x="2116080" y="162036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2" name="Google Shape;202;p42"/>
          <p:cNvSpPr txBox="1"/>
          <p:nvPr>
            <p:ph idx="3" type="body"/>
          </p:nvPr>
        </p:nvSpPr>
        <p:spPr>
          <a:xfrm>
            <a:off x="507960" y="314064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3" name="Google Shape;203;p42"/>
          <p:cNvSpPr txBox="1"/>
          <p:nvPr>
            <p:ph idx="4" type="body"/>
          </p:nvPr>
        </p:nvSpPr>
        <p:spPr>
          <a:xfrm>
            <a:off x="2116080" y="314064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43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" name="Google Shape;206;p43"/>
          <p:cNvSpPr txBox="1"/>
          <p:nvPr>
            <p:ph idx="1" type="body"/>
          </p:nvPr>
        </p:nvSpPr>
        <p:spPr>
          <a:xfrm>
            <a:off x="507960" y="1620360"/>
            <a:ext cx="10101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7" name="Google Shape;207;p43"/>
          <p:cNvSpPr txBox="1"/>
          <p:nvPr>
            <p:ph idx="2" type="body"/>
          </p:nvPr>
        </p:nvSpPr>
        <p:spPr>
          <a:xfrm>
            <a:off x="1568880" y="1620360"/>
            <a:ext cx="10101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8" name="Google Shape;208;p43"/>
          <p:cNvSpPr txBox="1"/>
          <p:nvPr>
            <p:ph idx="3" type="body"/>
          </p:nvPr>
        </p:nvSpPr>
        <p:spPr>
          <a:xfrm>
            <a:off x="2630160" y="1620360"/>
            <a:ext cx="10101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9" name="Google Shape;209;p43"/>
          <p:cNvSpPr txBox="1"/>
          <p:nvPr>
            <p:ph idx="4" type="body"/>
          </p:nvPr>
        </p:nvSpPr>
        <p:spPr>
          <a:xfrm>
            <a:off x="507960" y="3140640"/>
            <a:ext cx="10101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0" name="Google Shape;210;p43"/>
          <p:cNvSpPr txBox="1"/>
          <p:nvPr>
            <p:ph idx="5" type="body"/>
          </p:nvPr>
        </p:nvSpPr>
        <p:spPr>
          <a:xfrm>
            <a:off x="1568880" y="3140640"/>
            <a:ext cx="10101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1" name="Google Shape;211;p43"/>
          <p:cNvSpPr txBox="1"/>
          <p:nvPr>
            <p:ph idx="6" type="body"/>
          </p:nvPr>
        </p:nvSpPr>
        <p:spPr>
          <a:xfrm>
            <a:off x="2630160" y="3140640"/>
            <a:ext cx="10101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" type="body"/>
          </p:nvPr>
        </p:nvSpPr>
        <p:spPr>
          <a:xfrm>
            <a:off x="507960" y="1620360"/>
            <a:ext cx="1531080" cy="2910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2" type="body"/>
          </p:nvPr>
        </p:nvSpPr>
        <p:spPr>
          <a:xfrm>
            <a:off x="2116080" y="1620360"/>
            <a:ext cx="1531080" cy="2910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5"/>
          <p:cNvSpPr txBox="1"/>
          <p:nvPr>
            <p:ph idx="1" type="subTitle"/>
          </p:nvPr>
        </p:nvSpPr>
        <p:spPr>
          <a:xfrm>
            <a:off x="507960" y="457200"/>
            <a:ext cx="6447240" cy="4592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6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6"/>
          <p:cNvSpPr txBox="1"/>
          <p:nvPr>
            <p:ph idx="1" type="body"/>
          </p:nvPr>
        </p:nvSpPr>
        <p:spPr>
          <a:xfrm>
            <a:off x="507960" y="162036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6"/>
          <p:cNvSpPr txBox="1"/>
          <p:nvPr>
            <p:ph idx="2" type="body"/>
          </p:nvPr>
        </p:nvSpPr>
        <p:spPr>
          <a:xfrm>
            <a:off x="2116080" y="1620360"/>
            <a:ext cx="1531080" cy="2910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3" type="body"/>
          </p:nvPr>
        </p:nvSpPr>
        <p:spPr>
          <a:xfrm>
            <a:off x="507960" y="314064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7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7"/>
          <p:cNvSpPr txBox="1"/>
          <p:nvPr>
            <p:ph idx="1" type="body"/>
          </p:nvPr>
        </p:nvSpPr>
        <p:spPr>
          <a:xfrm>
            <a:off x="507960" y="1620360"/>
            <a:ext cx="1531080" cy="2910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2" type="body"/>
          </p:nvPr>
        </p:nvSpPr>
        <p:spPr>
          <a:xfrm>
            <a:off x="2116080" y="162036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7"/>
          <p:cNvSpPr txBox="1"/>
          <p:nvPr>
            <p:ph idx="3" type="body"/>
          </p:nvPr>
        </p:nvSpPr>
        <p:spPr>
          <a:xfrm>
            <a:off x="2116080" y="314064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" type="body"/>
          </p:nvPr>
        </p:nvSpPr>
        <p:spPr>
          <a:xfrm>
            <a:off x="507960" y="162036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8"/>
          <p:cNvSpPr txBox="1"/>
          <p:nvPr>
            <p:ph idx="2" type="body"/>
          </p:nvPr>
        </p:nvSpPr>
        <p:spPr>
          <a:xfrm>
            <a:off x="2116080" y="1620360"/>
            <a:ext cx="153108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8"/>
          <p:cNvSpPr txBox="1"/>
          <p:nvPr>
            <p:ph idx="3" type="body"/>
          </p:nvPr>
        </p:nvSpPr>
        <p:spPr>
          <a:xfrm>
            <a:off x="507960" y="3140640"/>
            <a:ext cx="3137760" cy="1388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3" Type="http://schemas.openxmlformats.org/officeDocument/2006/relationships/theme" Target="../theme/theme4.xml"/><Relationship Id="rId1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/Relationships>
</file>

<file path=ppt/slideMasters/_rels/slideMaster3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4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5"/>
          <p:cNvGrpSpPr/>
          <p:nvPr/>
        </p:nvGrpSpPr>
        <p:grpSpPr>
          <a:xfrm>
            <a:off x="0" y="-6480"/>
            <a:ext cx="9143640" cy="5150160"/>
            <a:chOff x="0" y="-6480"/>
            <a:chExt cx="9143640" cy="5150160"/>
          </a:xfrm>
        </p:grpSpPr>
        <p:cxnSp>
          <p:nvCxnSpPr>
            <p:cNvPr id="7" name="Google Shape;7;p5"/>
            <p:cNvCxnSpPr/>
            <p:nvPr/>
          </p:nvCxnSpPr>
          <p:spPr>
            <a:xfrm>
              <a:off x="7027920" y="0"/>
              <a:ext cx="914760" cy="5143680"/>
            </a:xfrm>
            <a:prstGeom prst="bentConnector3">
              <a:avLst>
                <a:gd fmla="val 50000" name="adj1"/>
              </a:avLst>
            </a:prstGeom>
            <a:noFill/>
            <a:ln cap="flat" cmpd="sng" w="9525">
              <a:solidFill>
                <a:srgbClr val="E32D9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" name="Google Shape;8;p5"/>
            <p:cNvCxnSpPr/>
            <p:nvPr/>
          </p:nvCxnSpPr>
          <p:spPr>
            <a:xfrm flipH="1">
              <a:off x="5568840" y="2760840"/>
              <a:ext cx="3573000" cy="2382840"/>
            </a:xfrm>
            <a:prstGeom prst="bentConnector3">
              <a:avLst>
                <a:gd fmla="val 50000" name="adj1"/>
              </a:avLst>
            </a:prstGeom>
            <a:noFill/>
            <a:ln cap="flat" cmpd="sng" w="9525">
              <a:solidFill>
                <a:srgbClr val="E32D9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9" name="Google Shape;9;p5"/>
            <p:cNvSpPr/>
            <p:nvPr/>
          </p:nvSpPr>
          <p:spPr>
            <a:xfrm>
              <a:off x="6886080" y="-6480"/>
              <a:ext cx="2255040" cy="5149440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rgbClr val="E32D91">
                <a:alpha val="35294"/>
              </a:srgbClr>
            </a:solidFill>
            <a:ln>
              <a:noFill/>
            </a:ln>
          </p:spPr>
        </p:sp>
        <p:sp>
          <p:nvSpPr>
            <p:cNvPr id="10" name="Google Shape;10;p5"/>
            <p:cNvSpPr/>
            <p:nvPr/>
          </p:nvSpPr>
          <p:spPr>
            <a:xfrm>
              <a:off x="7202520" y="-6480"/>
              <a:ext cx="1939320" cy="5149440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32D91">
                <a:alpha val="20000"/>
              </a:srgbClr>
            </a:solidFill>
            <a:ln>
              <a:noFill/>
            </a:ln>
          </p:spPr>
        </p:sp>
        <p:sp>
          <p:nvSpPr>
            <p:cNvPr id="11" name="Google Shape;11;p5"/>
            <p:cNvSpPr/>
            <p:nvPr/>
          </p:nvSpPr>
          <p:spPr>
            <a:xfrm>
              <a:off x="6699240" y="2286000"/>
              <a:ext cx="2444400" cy="2857320"/>
            </a:xfrm>
            <a:custGeom>
              <a:rect b="b" l="l" r="r" t="t"/>
              <a:pathLst>
                <a:path extrusionOk="0" h="7939" w="6792">
                  <a:moveTo>
                    <a:pt x="3395" y="0"/>
                  </a:moveTo>
                  <a:lnTo>
                    <a:pt x="6791" y="7938"/>
                  </a:lnTo>
                  <a:lnTo>
                    <a:pt x="0" y="7938"/>
                  </a:lnTo>
                  <a:lnTo>
                    <a:pt x="3395" y="0"/>
                  </a:lnTo>
                </a:path>
              </a:pathLst>
            </a:custGeom>
            <a:solidFill>
              <a:srgbClr val="E32D91">
                <a:alpha val="71372"/>
              </a:srgbClr>
            </a:solidFill>
            <a:ln>
              <a:noFill/>
            </a:ln>
          </p:spPr>
        </p:sp>
        <p:sp>
          <p:nvSpPr>
            <p:cNvPr id="12" name="Google Shape;12;p5"/>
            <p:cNvSpPr/>
            <p:nvPr/>
          </p:nvSpPr>
          <p:spPr>
            <a:xfrm>
              <a:off x="7000920" y="-6480"/>
              <a:ext cx="2137680" cy="5149440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4176D">
                <a:alpha val="49411"/>
              </a:srgbClr>
            </a:solidFill>
            <a:ln>
              <a:noFill/>
            </a:ln>
          </p:spPr>
        </p:sp>
        <p:sp>
          <p:nvSpPr>
            <p:cNvPr id="13" name="Google Shape;13;p5"/>
            <p:cNvSpPr/>
            <p:nvPr/>
          </p:nvSpPr>
          <p:spPr>
            <a:xfrm>
              <a:off x="8174160" y="-6480"/>
              <a:ext cx="967320" cy="5143320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4176D">
                <a:alpha val="69411"/>
              </a:srgbClr>
            </a:solidFill>
            <a:ln>
              <a:noFill/>
            </a:ln>
          </p:spPr>
        </p:sp>
        <p:sp>
          <p:nvSpPr>
            <p:cNvPr id="14" name="Google Shape;14;p5"/>
            <p:cNvSpPr/>
            <p:nvPr/>
          </p:nvSpPr>
          <p:spPr>
            <a:xfrm>
              <a:off x="8204400" y="-6480"/>
              <a:ext cx="937080" cy="5143320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80F49">
                <a:alpha val="80000"/>
              </a:srgbClr>
            </a:solidFill>
            <a:ln>
              <a:noFill/>
            </a:ln>
          </p:spPr>
        </p:sp>
        <p:sp>
          <p:nvSpPr>
            <p:cNvPr id="15" name="Google Shape;15;p5"/>
            <p:cNvSpPr/>
            <p:nvPr/>
          </p:nvSpPr>
          <p:spPr>
            <a:xfrm>
              <a:off x="7778880" y="2692440"/>
              <a:ext cx="1362600" cy="2450880"/>
            </a:xfrm>
            <a:custGeom>
              <a:rect b="b" l="l" r="r" t="t"/>
              <a:pathLst>
                <a:path extrusionOk="0" h="6810" w="3787">
                  <a:moveTo>
                    <a:pt x="1893" y="0"/>
                  </a:moveTo>
                  <a:lnTo>
                    <a:pt x="3786" y="6809"/>
                  </a:lnTo>
                  <a:lnTo>
                    <a:pt x="0" y="6809"/>
                  </a:lnTo>
                  <a:lnTo>
                    <a:pt x="1893" y="0"/>
                  </a:lnTo>
                </a:path>
              </a:pathLst>
            </a:custGeom>
            <a:solidFill>
              <a:srgbClr val="780F49">
                <a:alpha val="65490"/>
              </a:srgbClr>
            </a:solidFill>
            <a:ln>
              <a:noFill/>
            </a:ln>
          </p:spPr>
        </p:sp>
        <p:sp>
          <p:nvSpPr>
            <p:cNvPr id="16" name="Google Shape;16;p5"/>
            <p:cNvSpPr/>
            <p:nvPr/>
          </p:nvSpPr>
          <p:spPr>
            <a:xfrm>
              <a:off x="0" y="3009960"/>
              <a:ext cx="336240" cy="2133360"/>
            </a:xfrm>
            <a:custGeom>
              <a:rect b="b" l="l" r="r" t="t"/>
              <a:pathLst>
                <a:path extrusionOk="0" h="5928" w="935">
                  <a:moveTo>
                    <a:pt x="467" y="0"/>
                  </a:moveTo>
                  <a:lnTo>
                    <a:pt x="934" y="5927"/>
                  </a:lnTo>
                  <a:lnTo>
                    <a:pt x="0" y="5927"/>
                  </a:lnTo>
                  <a:lnTo>
                    <a:pt x="467" y="0"/>
                  </a:lnTo>
                </a:path>
              </a:pathLst>
            </a:custGeom>
            <a:solidFill>
              <a:srgbClr val="B4176D">
                <a:alpha val="69411"/>
              </a:srgbClr>
            </a:solidFill>
            <a:ln>
              <a:noFill/>
            </a:ln>
          </p:spPr>
        </p:sp>
      </p:grpSp>
      <p:grpSp>
        <p:nvGrpSpPr>
          <p:cNvPr id="17" name="Google Shape;17;p5"/>
          <p:cNvGrpSpPr/>
          <p:nvPr/>
        </p:nvGrpSpPr>
        <p:grpSpPr>
          <a:xfrm>
            <a:off x="0" y="-6480"/>
            <a:ext cx="9143640" cy="5150160"/>
            <a:chOff x="0" y="-6480"/>
            <a:chExt cx="9143640" cy="5150160"/>
          </a:xfrm>
        </p:grpSpPr>
        <p:cxnSp>
          <p:nvCxnSpPr>
            <p:cNvPr id="18" name="Google Shape;18;p5"/>
            <p:cNvCxnSpPr/>
            <p:nvPr/>
          </p:nvCxnSpPr>
          <p:spPr>
            <a:xfrm>
              <a:off x="7027920" y="0"/>
              <a:ext cx="914760" cy="5143680"/>
            </a:xfrm>
            <a:prstGeom prst="bentConnector3">
              <a:avLst>
                <a:gd fmla="val 50000" name="adj1"/>
              </a:avLst>
            </a:prstGeom>
            <a:noFill/>
            <a:ln cap="flat" cmpd="sng" w="9525">
              <a:solidFill>
                <a:srgbClr val="E32D9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" name="Google Shape;19;p5"/>
            <p:cNvCxnSpPr/>
            <p:nvPr/>
          </p:nvCxnSpPr>
          <p:spPr>
            <a:xfrm flipH="1">
              <a:off x="5568840" y="2760840"/>
              <a:ext cx="3573000" cy="2382840"/>
            </a:xfrm>
            <a:prstGeom prst="bentConnector3">
              <a:avLst>
                <a:gd fmla="val 50000" name="adj1"/>
              </a:avLst>
            </a:prstGeom>
            <a:noFill/>
            <a:ln cap="flat" cmpd="sng" w="9525">
              <a:solidFill>
                <a:srgbClr val="E32D9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0" name="Google Shape;20;p5"/>
            <p:cNvSpPr/>
            <p:nvPr/>
          </p:nvSpPr>
          <p:spPr>
            <a:xfrm>
              <a:off x="6886080" y="-6480"/>
              <a:ext cx="2255040" cy="5149440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rgbClr val="E32D91">
                <a:alpha val="35294"/>
              </a:srgbClr>
            </a:solidFill>
            <a:ln>
              <a:noFill/>
            </a:ln>
          </p:spPr>
        </p:sp>
        <p:sp>
          <p:nvSpPr>
            <p:cNvPr id="21" name="Google Shape;21;p5"/>
            <p:cNvSpPr/>
            <p:nvPr/>
          </p:nvSpPr>
          <p:spPr>
            <a:xfrm>
              <a:off x="7202520" y="-6480"/>
              <a:ext cx="1939320" cy="5149440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32D91">
                <a:alpha val="20000"/>
              </a:srgbClr>
            </a:solidFill>
            <a:ln>
              <a:noFill/>
            </a:ln>
          </p:spPr>
        </p:sp>
        <p:sp>
          <p:nvSpPr>
            <p:cNvPr id="22" name="Google Shape;22;p5"/>
            <p:cNvSpPr/>
            <p:nvPr/>
          </p:nvSpPr>
          <p:spPr>
            <a:xfrm>
              <a:off x="6699240" y="2286000"/>
              <a:ext cx="2444400" cy="2857320"/>
            </a:xfrm>
            <a:custGeom>
              <a:rect b="b" l="l" r="r" t="t"/>
              <a:pathLst>
                <a:path extrusionOk="0" h="7939" w="6792">
                  <a:moveTo>
                    <a:pt x="3395" y="0"/>
                  </a:moveTo>
                  <a:lnTo>
                    <a:pt x="6791" y="7938"/>
                  </a:lnTo>
                  <a:lnTo>
                    <a:pt x="0" y="7938"/>
                  </a:lnTo>
                  <a:lnTo>
                    <a:pt x="3395" y="0"/>
                  </a:lnTo>
                </a:path>
              </a:pathLst>
            </a:custGeom>
            <a:solidFill>
              <a:srgbClr val="E32D91">
                <a:alpha val="71372"/>
              </a:srgbClr>
            </a:solidFill>
            <a:ln>
              <a:noFill/>
            </a:ln>
          </p:spPr>
        </p:sp>
        <p:sp>
          <p:nvSpPr>
            <p:cNvPr id="23" name="Google Shape;23;p5"/>
            <p:cNvSpPr/>
            <p:nvPr/>
          </p:nvSpPr>
          <p:spPr>
            <a:xfrm>
              <a:off x="7000920" y="-6480"/>
              <a:ext cx="2137680" cy="5149440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4176D">
                <a:alpha val="49411"/>
              </a:srgbClr>
            </a:solidFill>
            <a:ln>
              <a:noFill/>
            </a:ln>
          </p:spPr>
        </p:sp>
        <p:sp>
          <p:nvSpPr>
            <p:cNvPr id="24" name="Google Shape;24;p5"/>
            <p:cNvSpPr/>
            <p:nvPr/>
          </p:nvSpPr>
          <p:spPr>
            <a:xfrm>
              <a:off x="8174160" y="-6480"/>
              <a:ext cx="967320" cy="5143320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4176D">
                <a:alpha val="69411"/>
              </a:srgbClr>
            </a:solidFill>
            <a:ln>
              <a:noFill/>
            </a:ln>
          </p:spPr>
        </p:sp>
        <p:sp>
          <p:nvSpPr>
            <p:cNvPr id="25" name="Google Shape;25;p5"/>
            <p:cNvSpPr/>
            <p:nvPr/>
          </p:nvSpPr>
          <p:spPr>
            <a:xfrm>
              <a:off x="8204400" y="-6480"/>
              <a:ext cx="937080" cy="5143320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80F49">
                <a:alpha val="80000"/>
              </a:srgbClr>
            </a:solidFill>
            <a:ln>
              <a:noFill/>
            </a:ln>
          </p:spPr>
        </p:sp>
        <p:sp>
          <p:nvSpPr>
            <p:cNvPr id="26" name="Google Shape;26;p5"/>
            <p:cNvSpPr/>
            <p:nvPr/>
          </p:nvSpPr>
          <p:spPr>
            <a:xfrm>
              <a:off x="7778880" y="2692440"/>
              <a:ext cx="1362600" cy="2450880"/>
            </a:xfrm>
            <a:custGeom>
              <a:rect b="b" l="l" r="r" t="t"/>
              <a:pathLst>
                <a:path extrusionOk="0" h="6810" w="3787">
                  <a:moveTo>
                    <a:pt x="1893" y="0"/>
                  </a:moveTo>
                  <a:lnTo>
                    <a:pt x="3786" y="6809"/>
                  </a:lnTo>
                  <a:lnTo>
                    <a:pt x="0" y="6809"/>
                  </a:lnTo>
                  <a:lnTo>
                    <a:pt x="1893" y="0"/>
                  </a:lnTo>
                </a:path>
              </a:pathLst>
            </a:custGeom>
            <a:solidFill>
              <a:srgbClr val="780F49">
                <a:alpha val="65490"/>
              </a:srgbClr>
            </a:solidFill>
            <a:ln>
              <a:noFill/>
            </a:ln>
          </p:spPr>
        </p:sp>
        <p:sp>
          <p:nvSpPr>
            <p:cNvPr id="27" name="Google Shape;27;p5"/>
            <p:cNvSpPr/>
            <p:nvPr/>
          </p:nvSpPr>
          <p:spPr>
            <a:xfrm rot="10800000">
              <a:off x="0" y="360"/>
              <a:ext cx="631800" cy="4249080"/>
            </a:xfrm>
            <a:custGeom>
              <a:rect b="b" l="l" r="r" t="t"/>
              <a:pathLst>
                <a:path extrusionOk="0" h="11805" w="1757">
                  <a:moveTo>
                    <a:pt x="878" y="0"/>
                  </a:moveTo>
                  <a:lnTo>
                    <a:pt x="1756" y="11804"/>
                  </a:lnTo>
                  <a:lnTo>
                    <a:pt x="0" y="11804"/>
                  </a:lnTo>
                  <a:lnTo>
                    <a:pt x="878" y="0"/>
                  </a:lnTo>
                </a:path>
              </a:pathLst>
            </a:custGeom>
            <a:solidFill>
              <a:srgbClr val="B4176D">
                <a:alpha val="69411"/>
              </a:srgbClr>
            </a:solidFill>
            <a:ln>
              <a:noFill/>
            </a:ln>
          </p:spPr>
        </p:sp>
      </p:grpSp>
      <p:sp>
        <p:nvSpPr>
          <p:cNvPr id="28" name="Google Shape;28;p5"/>
          <p:cNvSpPr txBox="1"/>
          <p:nvPr>
            <p:ph type="title"/>
          </p:nvPr>
        </p:nvSpPr>
        <p:spPr>
          <a:xfrm>
            <a:off x="1130400" y="1803240"/>
            <a:ext cx="5824800" cy="1234440"/>
          </a:xfrm>
          <a:prstGeom prst="rect">
            <a:avLst/>
          </a:prstGeom>
          <a:noFill/>
          <a:ln>
            <a:noFill/>
          </a:ln>
        </p:spPr>
        <p:txBody>
          <a:bodyPr anchorCtr="0" anchor="b" bIns="34200" lIns="68400" spcFirstLastPara="1" rIns="68400" wrap="square" tIns="342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5"/>
          <p:cNvSpPr txBox="1"/>
          <p:nvPr>
            <p:ph idx="10" type="dt"/>
          </p:nvPr>
        </p:nvSpPr>
        <p:spPr>
          <a:xfrm>
            <a:off x="5403960" y="4530960"/>
            <a:ext cx="683640" cy="27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00" lIns="68400" spcFirstLastPara="1" rIns="68400" wrap="square" tIns="342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1" type="ftr"/>
          </p:nvPr>
        </p:nvSpPr>
        <p:spPr>
          <a:xfrm>
            <a:off x="507960" y="4530960"/>
            <a:ext cx="4722840" cy="27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00" lIns="68400" spcFirstLastPara="1" rIns="68400" wrap="square" tIns="342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6442920" y="4530960"/>
            <a:ext cx="511920" cy="27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00" lIns="68400" spcFirstLastPara="1" rIns="68400" wrap="square" tIns="342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457200" y="1203480"/>
            <a:ext cx="8229240" cy="2983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7"/>
          <p:cNvGrpSpPr/>
          <p:nvPr/>
        </p:nvGrpSpPr>
        <p:grpSpPr>
          <a:xfrm>
            <a:off x="0" y="-6480"/>
            <a:ext cx="9143640" cy="5150160"/>
            <a:chOff x="0" y="-6480"/>
            <a:chExt cx="9143640" cy="5150160"/>
          </a:xfrm>
        </p:grpSpPr>
        <p:cxnSp>
          <p:nvCxnSpPr>
            <p:cNvPr id="83" name="Google Shape;83;p7"/>
            <p:cNvCxnSpPr/>
            <p:nvPr/>
          </p:nvCxnSpPr>
          <p:spPr>
            <a:xfrm>
              <a:off x="7027920" y="0"/>
              <a:ext cx="914760" cy="5143680"/>
            </a:xfrm>
            <a:prstGeom prst="bentConnector3">
              <a:avLst>
                <a:gd fmla="val 50000" name="adj1"/>
              </a:avLst>
            </a:prstGeom>
            <a:noFill/>
            <a:ln cap="flat" cmpd="sng" w="9525">
              <a:solidFill>
                <a:srgbClr val="E32D9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4" name="Google Shape;84;p7"/>
            <p:cNvCxnSpPr/>
            <p:nvPr/>
          </p:nvCxnSpPr>
          <p:spPr>
            <a:xfrm flipH="1">
              <a:off x="5568840" y="2760840"/>
              <a:ext cx="3573000" cy="2382840"/>
            </a:xfrm>
            <a:prstGeom prst="bentConnector3">
              <a:avLst>
                <a:gd fmla="val 50000" name="adj1"/>
              </a:avLst>
            </a:prstGeom>
            <a:noFill/>
            <a:ln cap="flat" cmpd="sng" w="9525">
              <a:solidFill>
                <a:srgbClr val="E32D9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85" name="Google Shape;85;p7"/>
            <p:cNvSpPr/>
            <p:nvPr/>
          </p:nvSpPr>
          <p:spPr>
            <a:xfrm>
              <a:off x="6886080" y="-6480"/>
              <a:ext cx="2255040" cy="5149440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rgbClr val="E32D91">
                <a:alpha val="35294"/>
              </a:srgbClr>
            </a:solidFill>
            <a:ln>
              <a:noFill/>
            </a:ln>
          </p:spPr>
        </p:sp>
        <p:sp>
          <p:nvSpPr>
            <p:cNvPr id="86" name="Google Shape;86;p7"/>
            <p:cNvSpPr/>
            <p:nvPr/>
          </p:nvSpPr>
          <p:spPr>
            <a:xfrm>
              <a:off x="7202520" y="-6480"/>
              <a:ext cx="1939320" cy="5149440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32D91">
                <a:alpha val="20000"/>
              </a:srgbClr>
            </a:solidFill>
            <a:ln>
              <a:noFill/>
            </a:ln>
          </p:spPr>
        </p:sp>
        <p:sp>
          <p:nvSpPr>
            <p:cNvPr id="87" name="Google Shape;87;p7"/>
            <p:cNvSpPr/>
            <p:nvPr/>
          </p:nvSpPr>
          <p:spPr>
            <a:xfrm>
              <a:off x="6699240" y="2286000"/>
              <a:ext cx="2444400" cy="2857320"/>
            </a:xfrm>
            <a:custGeom>
              <a:rect b="b" l="l" r="r" t="t"/>
              <a:pathLst>
                <a:path extrusionOk="0" h="7939" w="6792">
                  <a:moveTo>
                    <a:pt x="3395" y="0"/>
                  </a:moveTo>
                  <a:lnTo>
                    <a:pt x="6791" y="7938"/>
                  </a:lnTo>
                  <a:lnTo>
                    <a:pt x="0" y="7938"/>
                  </a:lnTo>
                  <a:lnTo>
                    <a:pt x="3395" y="0"/>
                  </a:lnTo>
                </a:path>
              </a:pathLst>
            </a:custGeom>
            <a:solidFill>
              <a:srgbClr val="E32D91">
                <a:alpha val="71372"/>
              </a:srgbClr>
            </a:solidFill>
            <a:ln>
              <a:noFill/>
            </a:ln>
          </p:spPr>
        </p:sp>
        <p:sp>
          <p:nvSpPr>
            <p:cNvPr id="88" name="Google Shape;88;p7"/>
            <p:cNvSpPr/>
            <p:nvPr/>
          </p:nvSpPr>
          <p:spPr>
            <a:xfrm>
              <a:off x="7000920" y="-6480"/>
              <a:ext cx="2137680" cy="5149440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4176D">
                <a:alpha val="49411"/>
              </a:srgbClr>
            </a:solidFill>
            <a:ln>
              <a:noFill/>
            </a:ln>
          </p:spPr>
        </p:sp>
        <p:sp>
          <p:nvSpPr>
            <p:cNvPr id="89" name="Google Shape;89;p7"/>
            <p:cNvSpPr/>
            <p:nvPr/>
          </p:nvSpPr>
          <p:spPr>
            <a:xfrm>
              <a:off x="8174160" y="-6480"/>
              <a:ext cx="967320" cy="5143320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4176D">
                <a:alpha val="69411"/>
              </a:srgbClr>
            </a:solidFill>
            <a:ln>
              <a:noFill/>
            </a:ln>
          </p:spPr>
        </p:sp>
        <p:sp>
          <p:nvSpPr>
            <p:cNvPr id="90" name="Google Shape;90;p7"/>
            <p:cNvSpPr/>
            <p:nvPr/>
          </p:nvSpPr>
          <p:spPr>
            <a:xfrm>
              <a:off x="8204400" y="-6480"/>
              <a:ext cx="937080" cy="5143320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80F49">
                <a:alpha val="80000"/>
              </a:srgbClr>
            </a:solidFill>
            <a:ln>
              <a:noFill/>
            </a:ln>
          </p:spPr>
        </p:sp>
        <p:sp>
          <p:nvSpPr>
            <p:cNvPr id="91" name="Google Shape;91;p7"/>
            <p:cNvSpPr/>
            <p:nvPr/>
          </p:nvSpPr>
          <p:spPr>
            <a:xfrm>
              <a:off x="7778880" y="2692440"/>
              <a:ext cx="1362600" cy="2450880"/>
            </a:xfrm>
            <a:custGeom>
              <a:rect b="b" l="l" r="r" t="t"/>
              <a:pathLst>
                <a:path extrusionOk="0" h="6810" w="3787">
                  <a:moveTo>
                    <a:pt x="1893" y="0"/>
                  </a:moveTo>
                  <a:lnTo>
                    <a:pt x="3786" y="6809"/>
                  </a:lnTo>
                  <a:lnTo>
                    <a:pt x="0" y="6809"/>
                  </a:lnTo>
                  <a:lnTo>
                    <a:pt x="1893" y="0"/>
                  </a:lnTo>
                </a:path>
              </a:pathLst>
            </a:custGeom>
            <a:solidFill>
              <a:srgbClr val="780F49">
                <a:alpha val="65490"/>
              </a:srgbClr>
            </a:solidFill>
            <a:ln>
              <a:noFill/>
            </a:ln>
          </p:spPr>
        </p:sp>
        <p:sp>
          <p:nvSpPr>
            <p:cNvPr id="92" name="Google Shape;92;p7"/>
            <p:cNvSpPr/>
            <p:nvPr/>
          </p:nvSpPr>
          <p:spPr>
            <a:xfrm>
              <a:off x="0" y="3009960"/>
              <a:ext cx="336240" cy="2133360"/>
            </a:xfrm>
            <a:custGeom>
              <a:rect b="b" l="l" r="r" t="t"/>
              <a:pathLst>
                <a:path extrusionOk="0" h="5928" w="935">
                  <a:moveTo>
                    <a:pt x="467" y="0"/>
                  </a:moveTo>
                  <a:lnTo>
                    <a:pt x="934" y="5927"/>
                  </a:lnTo>
                  <a:lnTo>
                    <a:pt x="0" y="5927"/>
                  </a:lnTo>
                  <a:lnTo>
                    <a:pt x="467" y="0"/>
                  </a:lnTo>
                </a:path>
              </a:pathLst>
            </a:custGeom>
            <a:solidFill>
              <a:srgbClr val="B4176D">
                <a:alpha val="69411"/>
              </a:srgbClr>
            </a:solidFill>
            <a:ln>
              <a:noFill/>
            </a:ln>
          </p:spPr>
        </p:sp>
      </p:grpSp>
      <p:sp>
        <p:nvSpPr>
          <p:cNvPr id="93" name="Google Shape;93;p7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t" bIns="34200" lIns="68400" spcFirstLastPara="1" rIns="68400" wrap="square" tIns="342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4" name="Google Shape;94;p7"/>
          <p:cNvSpPr txBox="1"/>
          <p:nvPr>
            <p:ph idx="1" type="body"/>
          </p:nvPr>
        </p:nvSpPr>
        <p:spPr>
          <a:xfrm>
            <a:off x="507960" y="1620360"/>
            <a:ext cx="6447240" cy="29102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00" lIns="68400" spcFirstLastPara="1" rIns="68400" wrap="square" tIns="342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5" name="Google Shape;95;p7"/>
          <p:cNvSpPr txBox="1"/>
          <p:nvPr>
            <p:ph idx="10" type="dt"/>
          </p:nvPr>
        </p:nvSpPr>
        <p:spPr>
          <a:xfrm>
            <a:off x="5403960" y="4530960"/>
            <a:ext cx="683640" cy="27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00" lIns="68400" spcFirstLastPara="1" rIns="68400" wrap="square" tIns="342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6" name="Google Shape;96;p7"/>
          <p:cNvSpPr txBox="1"/>
          <p:nvPr>
            <p:ph idx="11" type="ftr"/>
          </p:nvPr>
        </p:nvSpPr>
        <p:spPr>
          <a:xfrm>
            <a:off x="507960" y="4530960"/>
            <a:ext cx="4722840" cy="27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00" lIns="68400" spcFirstLastPara="1" rIns="68400" wrap="square" tIns="342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7" name="Google Shape;97;p7"/>
          <p:cNvSpPr txBox="1"/>
          <p:nvPr>
            <p:ph idx="12" type="sldNum"/>
          </p:nvPr>
        </p:nvSpPr>
        <p:spPr>
          <a:xfrm>
            <a:off x="6442920" y="4530960"/>
            <a:ext cx="511920" cy="27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00" lIns="68400" spcFirstLastPara="1" rIns="68400" wrap="square" tIns="342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Google Shape;147;p9"/>
          <p:cNvGrpSpPr/>
          <p:nvPr/>
        </p:nvGrpSpPr>
        <p:grpSpPr>
          <a:xfrm>
            <a:off x="0" y="-6480"/>
            <a:ext cx="9143640" cy="5150160"/>
            <a:chOff x="0" y="-6480"/>
            <a:chExt cx="9143640" cy="5150160"/>
          </a:xfrm>
        </p:grpSpPr>
        <p:cxnSp>
          <p:nvCxnSpPr>
            <p:cNvPr id="148" name="Google Shape;148;p9"/>
            <p:cNvCxnSpPr/>
            <p:nvPr/>
          </p:nvCxnSpPr>
          <p:spPr>
            <a:xfrm>
              <a:off x="7027920" y="0"/>
              <a:ext cx="914760" cy="5143680"/>
            </a:xfrm>
            <a:prstGeom prst="bentConnector3">
              <a:avLst>
                <a:gd fmla="val 50000" name="adj1"/>
              </a:avLst>
            </a:prstGeom>
            <a:noFill/>
            <a:ln cap="flat" cmpd="sng" w="9525">
              <a:solidFill>
                <a:srgbClr val="E32D9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9" name="Google Shape;149;p9"/>
            <p:cNvCxnSpPr/>
            <p:nvPr/>
          </p:nvCxnSpPr>
          <p:spPr>
            <a:xfrm flipH="1">
              <a:off x="5568840" y="2760840"/>
              <a:ext cx="3573000" cy="2382840"/>
            </a:xfrm>
            <a:prstGeom prst="bentConnector3">
              <a:avLst>
                <a:gd fmla="val 50000" name="adj1"/>
              </a:avLst>
            </a:prstGeom>
            <a:noFill/>
            <a:ln cap="flat" cmpd="sng" w="9525">
              <a:solidFill>
                <a:srgbClr val="E32D9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50" name="Google Shape;150;p9"/>
            <p:cNvSpPr/>
            <p:nvPr/>
          </p:nvSpPr>
          <p:spPr>
            <a:xfrm>
              <a:off x="6886080" y="-6480"/>
              <a:ext cx="2255040" cy="5149440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rgbClr val="E32D91">
                <a:alpha val="35294"/>
              </a:srgbClr>
            </a:solidFill>
            <a:ln>
              <a:noFill/>
            </a:ln>
          </p:spPr>
        </p:sp>
        <p:sp>
          <p:nvSpPr>
            <p:cNvPr id="151" name="Google Shape;151;p9"/>
            <p:cNvSpPr/>
            <p:nvPr/>
          </p:nvSpPr>
          <p:spPr>
            <a:xfrm>
              <a:off x="7202520" y="-6480"/>
              <a:ext cx="1939320" cy="5149440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32D91">
                <a:alpha val="20000"/>
              </a:srgbClr>
            </a:solidFill>
            <a:ln>
              <a:noFill/>
            </a:ln>
          </p:spPr>
        </p:sp>
        <p:sp>
          <p:nvSpPr>
            <p:cNvPr id="152" name="Google Shape;152;p9"/>
            <p:cNvSpPr/>
            <p:nvPr/>
          </p:nvSpPr>
          <p:spPr>
            <a:xfrm>
              <a:off x="6699240" y="2286000"/>
              <a:ext cx="2444400" cy="2857320"/>
            </a:xfrm>
            <a:custGeom>
              <a:rect b="b" l="l" r="r" t="t"/>
              <a:pathLst>
                <a:path extrusionOk="0" h="7939" w="6792">
                  <a:moveTo>
                    <a:pt x="3395" y="0"/>
                  </a:moveTo>
                  <a:lnTo>
                    <a:pt x="6791" y="7938"/>
                  </a:lnTo>
                  <a:lnTo>
                    <a:pt x="0" y="7938"/>
                  </a:lnTo>
                  <a:lnTo>
                    <a:pt x="3395" y="0"/>
                  </a:lnTo>
                </a:path>
              </a:pathLst>
            </a:custGeom>
            <a:solidFill>
              <a:srgbClr val="E32D91">
                <a:alpha val="71372"/>
              </a:srgbClr>
            </a:solidFill>
            <a:ln>
              <a:noFill/>
            </a:ln>
          </p:spPr>
        </p:sp>
        <p:sp>
          <p:nvSpPr>
            <p:cNvPr id="153" name="Google Shape;153;p9"/>
            <p:cNvSpPr/>
            <p:nvPr/>
          </p:nvSpPr>
          <p:spPr>
            <a:xfrm>
              <a:off x="7000920" y="-6480"/>
              <a:ext cx="2137680" cy="5149440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4176D">
                <a:alpha val="49411"/>
              </a:srgbClr>
            </a:solidFill>
            <a:ln>
              <a:noFill/>
            </a:ln>
          </p:spPr>
        </p:sp>
        <p:sp>
          <p:nvSpPr>
            <p:cNvPr id="154" name="Google Shape;154;p9"/>
            <p:cNvSpPr/>
            <p:nvPr/>
          </p:nvSpPr>
          <p:spPr>
            <a:xfrm>
              <a:off x="8174160" y="-6480"/>
              <a:ext cx="967320" cy="5143320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4176D">
                <a:alpha val="69411"/>
              </a:srgbClr>
            </a:solidFill>
            <a:ln>
              <a:noFill/>
            </a:ln>
          </p:spPr>
        </p:sp>
        <p:sp>
          <p:nvSpPr>
            <p:cNvPr id="155" name="Google Shape;155;p9"/>
            <p:cNvSpPr/>
            <p:nvPr/>
          </p:nvSpPr>
          <p:spPr>
            <a:xfrm>
              <a:off x="8204400" y="-6480"/>
              <a:ext cx="937080" cy="5143320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80F49">
                <a:alpha val="80000"/>
              </a:srgbClr>
            </a:solidFill>
            <a:ln>
              <a:noFill/>
            </a:ln>
          </p:spPr>
        </p:sp>
        <p:sp>
          <p:nvSpPr>
            <p:cNvPr id="156" name="Google Shape;156;p9"/>
            <p:cNvSpPr/>
            <p:nvPr/>
          </p:nvSpPr>
          <p:spPr>
            <a:xfrm>
              <a:off x="7778880" y="2692440"/>
              <a:ext cx="1362600" cy="2450880"/>
            </a:xfrm>
            <a:custGeom>
              <a:rect b="b" l="l" r="r" t="t"/>
              <a:pathLst>
                <a:path extrusionOk="0" h="6810" w="3787">
                  <a:moveTo>
                    <a:pt x="1893" y="0"/>
                  </a:moveTo>
                  <a:lnTo>
                    <a:pt x="3786" y="6809"/>
                  </a:lnTo>
                  <a:lnTo>
                    <a:pt x="0" y="6809"/>
                  </a:lnTo>
                  <a:lnTo>
                    <a:pt x="1893" y="0"/>
                  </a:lnTo>
                </a:path>
              </a:pathLst>
            </a:custGeom>
            <a:solidFill>
              <a:srgbClr val="780F49">
                <a:alpha val="65490"/>
              </a:srgbClr>
            </a:solidFill>
            <a:ln>
              <a:noFill/>
            </a:ln>
          </p:spPr>
        </p:sp>
        <p:sp>
          <p:nvSpPr>
            <p:cNvPr id="157" name="Google Shape;157;p9"/>
            <p:cNvSpPr/>
            <p:nvPr/>
          </p:nvSpPr>
          <p:spPr>
            <a:xfrm>
              <a:off x="0" y="3009960"/>
              <a:ext cx="336240" cy="2133360"/>
            </a:xfrm>
            <a:custGeom>
              <a:rect b="b" l="l" r="r" t="t"/>
              <a:pathLst>
                <a:path extrusionOk="0" h="5928" w="935">
                  <a:moveTo>
                    <a:pt x="467" y="0"/>
                  </a:moveTo>
                  <a:lnTo>
                    <a:pt x="934" y="5927"/>
                  </a:lnTo>
                  <a:lnTo>
                    <a:pt x="0" y="5927"/>
                  </a:lnTo>
                  <a:lnTo>
                    <a:pt x="467" y="0"/>
                  </a:lnTo>
                </a:path>
              </a:pathLst>
            </a:custGeom>
            <a:solidFill>
              <a:srgbClr val="B4176D">
                <a:alpha val="69411"/>
              </a:srgbClr>
            </a:solidFill>
            <a:ln>
              <a:noFill/>
            </a:ln>
          </p:spPr>
        </p:sp>
      </p:grpSp>
      <p:sp>
        <p:nvSpPr>
          <p:cNvPr id="158" name="Google Shape;158;p9"/>
          <p:cNvSpPr txBox="1"/>
          <p:nvPr>
            <p:ph type="title"/>
          </p:nvPr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t" bIns="34200" lIns="68400" spcFirstLastPara="1" rIns="68400" wrap="square" tIns="342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9" name="Google Shape;159;p9"/>
          <p:cNvSpPr txBox="1"/>
          <p:nvPr>
            <p:ph idx="1" type="body"/>
          </p:nvPr>
        </p:nvSpPr>
        <p:spPr>
          <a:xfrm>
            <a:off x="507960" y="1620360"/>
            <a:ext cx="3137760" cy="29102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00" lIns="68400" spcFirstLastPara="1" rIns="68400" wrap="square" tIns="342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0" name="Google Shape;160;p9"/>
          <p:cNvSpPr txBox="1"/>
          <p:nvPr>
            <p:ph idx="2" type="body"/>
          </p:nvPr>
        </p:nvSpPr>
        <p:spPr>
          <a:xfrm>
            <a:off x="3817440" y="1620360"/>
            <a:ext cx="3137760" cy="29102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00" lIns="68400" spcFirstLastPara="1" rIns="68400" wrap="square" tIns="342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1" name="Google Shape;161;p9"/>
          <p:cNvSpPr txBox="1"/>
          <p:nvPr>
            <p:ph idx="10" type="dt"/>
          </p:nvPr>
        </p:nvSpPr>
        <p:spPr>
          <a:xfrm>
            <a:off x="5403960" y="4530960"/>
            <a:ext cx="683640" cy="27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00" lIns="68400" spcFirstLastPara="1" rIns="68400" wrap="square" tIns="342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2" name="Google Shape;162;p9"/>
          <p:cNvSpPr txBox="1"/>
          <p:nvPr>
            <p:ph idx="11" type="ftr"/>
          </p:nvPr>
        </p:nvSpPr>
        <p:spPr>
          <a:xfrm>
            <a:off x="507960" y="4530960"/>
            <a:ext cx="4722840" cy="27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00" lIns="68400" spcFirstLastPara="1" rIns="68400" wrap="square" tIns="342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3" name="Google Shape;163;p9"/>
          <p:cNvSpPr txBox="1"/>
          <p:nvPr>
            <p:ph idx="12" type="sldNum"/>
          </p:nvPr>
        </p:nvSpPr>
        <p:spPr>
          <a:xfrm>
            <a:off x="6442920" y="4530960"/>
            <a:ext cx="511920" cy="27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00" lIns="68400" spcFirstLastPara="1" rIns="68400" wrap="square" tIns="342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"/>
          <p:cNvSpPr txBox="1"/>
          <p:nvPr/>
        </p:nvSpPr>
        <p:spPr>
          <a:xfrm>
            <a:off x="1130400" y="1803240"/>
            <a:ext cx="5824800" cy="1234440"/>
          </a:xfrm>
          <a:prstGeom prst="rect">
            <a:avLst/>
          </a:prstGeom>
          <a:noFill/>
          <a:ln>
            <a:noFill/>
          </a:ln>
        </p:spPr>
        <p:txBody>
          <a:bodyPr anchorCtr="0" anchor="b" bIns="34200" lIns="68400" spcFirstLastPara="1" rIns="68400" wrap="square" tIns="342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Arial"/>
              <a:buNone/>
            </a:pPr>
            <a:r>
              <a:rPr b="0" i="0" lang="it-IT" sz="4100" u="none" cap="none" strike="noStrike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  <a:t>Preghiera</a:t>
            </a:r>
            <a:endParaRPr b="0" i="0" sz="4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1"/>
          <p:cNvSpPr txBox="1"/>
          <p:nvPr/>
        </p:nvSpPr>
        <p:spPr>
          <a:xfrm>
            <a:off x="1130400" y="3038040"/>
            <a:ext cx="5824800" cy="8222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00" lIns="68400" spcFirstLastPara="1" rIns="68400" wrap="square" tIns="342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it-IT" sz="1400" u="none" cap="none" strike="noStrike">
                <a:solidFill>
                  <a:srgbClr val="808080"/>
                </a:solidFill>
                <a:latin typeface="Arial"/>
                <a:ea typeface="Arial"/>
                <a:cs typeface="Arial"/>
                <a:sym typeface="Arial"/>
              </a:rPr>
              <a:t>Incontro GAS 29/10/2021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8" name="Google Shape;21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98000" y="-65520"/>
            <a:ext cx="788040" cy="788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Google Shape;21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98000" y="4635000"/>
            <a:ext cx="788040" cy="4017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"/>
          <p:cNvSpPr txBox="1"/>
          <p:nvPr/>
        </p:nvSpPr>
        <p:spPr>
          <a:xfrm>
            <a:off x="536760" y="360000"/>
            <a:ext cx="6447240" cy="490320"/>
          </a:xfrm>
          <a:prstGeom prst="rect">
            <a:avLst/>
          </a:prstGeom>
          <a:noFill/>
          <a:ln>
            <a:noFill/>
          </a:ln>
        </p:spPr>
        <p:txBody>
          <a:bodyPr anchorCtr="0" anchor="t" bIns="34200" lIns="68400" spcFirstLastPara="1" rIns="68400" wrap="square" tIns="342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Canto: Vocazione 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2"/>
          <p:cNvSpPr txBox="1"/>
          <p:nvPr/>
        </p:nvSpPr>
        <p:spPr>
          <a:xfrm>
            <a:off x="377280" y="947880"/>
            <a:ext cx="3186720" cy="44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00" lIns="68400" spcFirstLastPara="1" rIns="68400" wrap="square" tIns="342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Era un giorno come tanti altri e quel giorno Lui passò.  </a:t>
            </a:r>
            <a:br>
              <a:rPr b="0" i="0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it-IT" sz="1600"/>
              <a:t>E</a:t>
            </a:r>
            <a:r>
              <a:rPr b="0" i="0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ra un uomo come tutti gli altri e passando mi chiamò.            Come lo sapesse che il mio nome era proprio quello.</a:t>
            </a:r>
            <a:br>
              <a:rPr lang="it-IT" sz="1600"/>
            </a:br>
            <a:r>
              <a:rPr b="0" i="0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Come mai vedesse proprio me nella sua vita, non lo so.</a:t>
            </a:r>
            <a:br>
              <a:rPr lang="it-IT" sz="1600"/>
            </a:br>
            <a:r>
              <a:rPr b="0" i="0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Era un giorno come tanti altri e quel giorno mi chiamò.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 Dio, che conosci il nome mio Fa che ascoltando la tua voce Io ricordi dove porta la mia strada nella vita, all'incontro con Te</a:t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2"/>
          <p:cNvSpPr/>
          <p:nvPr/>
        </p:nvSpPr>
        <p:spPr>
          <a:xfrm>
            <a:off x="3819960" y="947880"/>
            <a:ext cx="3404520" cy="43822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Era un'alba triste e senza vita e qualcuno mi chiamò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Era un uomo come tanti altri ma la voce, quella no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Quante volte un uomo con il nome giusto mi ha chiamata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 volta sola l'ho sentito pronunciare con amore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Era un uomo come nessun altro e quel giorno mi chiamò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Rit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"/>
          <p:cNvSpPr txBox="1"/>
          <p:nvPr/>
        </p:nvSpPr>
        <p:spPr>
          <a:xfrm>
            <a:off x="507960" y="2160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t" bIns="34200" lIns="68400" spcFirstLastPara="1" rIns="68400" wrap="square" tIns="342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t-IT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Vangelo Mt 5,13-16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3"/>
          <p:cNvSpPr txBox="1"/>
          <p:nvPr/>
        </p:nvSpPr>
        <p:spPr>
          <a:xfrm>
            <a:off x="536750" y="720000"/>
            <a:ext cx="6447300" cy="4032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00" lIns="68400" spcFirstLastPara="1" rIns="68400" wrap="square" tIns="342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t-IT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Voi siete il sale della terra; ma se il sale perde il sapore, con che cosa lo si renderà salato? A null'altro serve che ad essere gettato via e calpestato dalla gente. Voi siete la luce del mondo; non può restare nascosta una città che sta sopra un monte, né si accende una lampada per metterla sotto il moggio, ma sul candelabro, e così fa luce a tutti quelli che sono nella casa. Così risplenda la vostra luce davanti agli uomini, perché vedano le vostre opere buone e rendano gloria al Padre vostro che è nei cieli.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3" name="Google Shape;23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98000" y="-65520"/>
            <a:ext cx="788040" cy="788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4" name="Google Shape;234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98000" y="4635000"/>
            <a:ext cx="788040" cy="4017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4"/>
          <p:cNvSpPr txBox="1"/>
          <p:nvPr/>
        </p:nvSpPr>
        <p:spPr>
          <a:xfrm>
            <a:off x="507960" y="457200"/>
            <a:ext cx="6447240" cy="990360"/>
          </a:xfrm>
          <a:prstGeom prst="rect">
            <a:avLst/>
          </a:prstGeom>
          <a:noFill/>
          <a:ln>
            <a:noFill/>
          </a:ln>
        </p:spPr>
        <p:txBody>
          <a:bodyPr anchorCtr="0" anchor="t" bIns="34200" lIns="68400" spcFirstLastPara="1" rIns="68400" wrap="square" tIns="342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it-IT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Preghiera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4"/>
          <p:cNvSpPr txBox="1"/>
          <p:nvPr/>
        </p:nvSpPr>
        <p:spPr>
          <a:xfrm>
            <a:off x="507950" y="1152000"/>
            <a:ext cx="3137700" cy="337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00" lIns="68400" spcFirstLastPara="1" rIns="68400" wrap="square" tIns="342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t-IT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Signore ho bisogno di te.  Ho bisogno di parlarti.   Vengo per sostare, solo dinnanzi a te,a bocca chiusa, come Maria</a:t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t-IT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Riempi il vuoto che mi schiaccia. Sazia la fame che mi divora. Rischiara il buio che mi acceca.Fortifica la debolezza che mi sfibra.</a:t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4"/>
          <p:cNvSpPr txBox="1"/>
          <p:nvPr/>
        </p:nvSpPr>
        <p:spPr>
          <a:xfrm>
            <a:off x="3817440" y="1152000"/>
            <a:ext cx="3137760" cy="337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00" lIns="68400" spcFirstLastPara="1" rIns="68400" wrap="square" tIns="342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t-IT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Dammi la tua luce che non si vede; la tua parola che non si sente; il tuo amore che non si gusta.</a:t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t-IT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Adesso, Signore, non sono più solo.</a:t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2" name="Google Shape;24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98000" y="-65520"/>
            <a:ext cx="788040" cy="78804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" name="Google Shape;243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98000" y="4678560"/>
            <a:ext cx="788040" cy="4017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