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fab67614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fab67614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03d5653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03d5653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fab67614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fab67614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fab67614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fab67614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03d5653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03d5653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32" name="Google Shape;32;p2"/>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Clr>
                <a:srgbClr val="B4176D"/>
              </a:buClr>
              <a:buSzPts val="4100"/>
              <a:buFont typeface="Trebuchet MS"/>
              <a:buNone/>
              <a:defRPr sz="4100">
                <a:solidFill>
                  <a:srgbClr val="B4176D"/>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rm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p:txBody>
      </p:sp>
      <p:sp>
        <p:nvSpPr>
          <p:cNvPr id="36" name="Google Shape;36;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90" name="Shape 90"/>
        <p:cNvGrpSpPr/>
        <p:nvPr/>
      </p:nvGrpSpPr>
      <p:grpSpPr>
        <a:xfrm>
          <a:off x="0" y="0"/>
          <a:ext cx="0" cy="0"/>
          <a:chOff x="0" y="0"/>
          <a:chExt cx="0" cy="0"/>
        </a:xfrm>
      </p:grpSpPr>
      <p:sp>
        <p:nvSpPr>
          <p:cNvPr id="91" name="Google Shape;91;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93" name="Google Shape;93;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96" name="Shape 96"/>
        <p:cNvGrpSpPr/>
        <p:nvPr/>
      </p:nvGrpSpPr>
      <p:grpSpPr>
        <a:xfrm>
          <a:off x="0" y="0"/>
          <a:ext cx="0" cy="0"/>
          <a:chOff x="0" y="0"/>
          <a:chExt cx="0" cy="0"/>
        </a:xfrm>
      </p:grpSpPr>
      <p:sp>
        <p:nvSpPr>
          <p:cNvPr id="97" name="Google Shape;97;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000"/>
              <a:buFont typeface="Trebuchet MS"/>
              <a:buNone/>
              <a:defRPr sz="1200">
                <a:solidFill>
                  <a:srgbClr val="7F7F7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99" name="Google Shape;99;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0" name="Google Shape;100;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03" name="Google Shape;103;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5" name="Shape 105"/>
        <p:cNvGrpSpPr/>
        <p:nvPr/>
      </p:nvGrpSpPr>
      <p:grpSpPr>
        <a:xfrm>
          <a:off x="0" y="0"/>
          <a:ext cx="0" cy="0"/>
          <a:chOff x="0" y="0"/>
          <a:chExt cx="0" cy="0"/>
        </a:xfrm>
      </p:grpSpPr>
      <p:sp>
        <p:nvSpPr>
          <p:cNvPr id="106" name="Google Shape;106;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8" name="Google Shape;108;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1" name="Shape 111"/>
        <p:cNvGrpSpPr/>
        <p:nvPr/>
      </p:nvGrpSpPr>
      <p:grpSpPr>
        <a:xfrm>
          <a:off x="0" y="0"/>
          <a:ext cx="0" cy="0"/>
          <a:chOff x="0" y="0"/>
          <a:chExt cx="0" cy="0"/>
        </a:xfrm>
      </p:grpSpPr>
      <p:sp>
        <p:nvSpPr>
          <p:cNvPr id="112" name="Google Shape;112;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rgbClr val="3F3F3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14" name="Google Shape;114;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15" name="Google Shape;115;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18" name="Google Shape;118;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0" name="Shape 120"/>
        <p:cNvGrpSpPr/>
        <p:nvPr/>
      </p:nvGrpSpPr>
      <p:grpSpPr>
        <a:xfrm>
          <a:off x="0" y="0"/>
          <a:ext cx="0" cy="0"/>
          <a:chOff x="0" y="0"/>
          <a:chExt cx="0" cy="0"/>
        </a:xfrm>
      </p:grpSpPr>
      <p:sp>
        <p:nvSpPr>
          <p:cNvPr id="121" name="Google Shape;121;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chemeClr val="accent1"/>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23" name="Google Shape;123;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24" name="Google Shape;124;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0" name="Google Shape;13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6" name="Google Shape;136;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1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42" name="Google Shape;42;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000"/>
              <a:buFont typeface="Trebuchet MS"/>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4"/>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200"/>
              <a:buNone/>
              <a:defRPr sz="15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48" name="Google Shape;48;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4" name="Google Shape;54;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5" name="Google Shape;55;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6"/>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1" name="Google Shape;61;p6"/>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2" name="Google Shape;62;p6"/>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3" name="Google Shape;63;p6"/>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79" name="Google Shape;79;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800"/>
              <a:buNone/>
              <a:defRPr sz="1100"/>
            </a:lvl1pPr>
            <a:lvl2pPr indent="-228600" lvl="1" marL="914400" algn="l">
              <a:spcBef>
                <a:spcPts val="800"/>
              </a:spcBef>
              <a:spcAft>
                <a:spcPts val="0"/>
              </a:spcAft>
              <a:buSzPts val="800"/>
              <a:buNone/>
              <a:defRPr sz="1100"/>
            </a:lvl2pPr>
            <a:lvl3pPr indent="-228600" lvl="2" marL="1371600" algn="l">
              <a:spcBef>
                <a:spcPts val="800"/>
              </a:spcBef>
              <a:spcAft>
                <a:spcPts val="0"/>
              </a:spcAft>
              <a:buSzPts val="700"/>
              <a:buNone/>
              <a:defRPr sz="900"/>
            </a:lvl3pPr>
            <a:lvl4pPr indent="-228600" lvl="3" marL="1828800" algn="l">
              <a:spcBef>
                <a:spcPts val="800"/>
              </a:spcBef>
              <a:spcAft>
                <a:spcPts val="0"/>
              </a:spcAft>
              <a:buSzPts val="600"/>
              <a:buNone/>
              <a:defRPr sz="800"/>
            </a:lvl4pPr>
            <a:lvl5pPr indent="-228600" lvl="4" marL="2286000" algn="l">
              <a:spcBef>
                <a:spcPts val="800"/>
              </a:spcBef>
              <a:spcAft>
                <a:spcPts val="0"/>
              </a:spcAft>
              <a:buSzPts val="600"/>
              <a:buNone/>
              <a:defRPr sz="800"/>
            </a:lvl5pPr>
            <a:lvl6pPr indent="-228600" lvl="5" marL="2743200" algn="l">
              <a:spcBef>
                <a:spcPts val="800"/>
              </a:spcBef>
              <a:spcAft>
                <a:spcPts val="0"/>
              </a:spcAft>
              <a:buSzPts val="600"/>
              <a:buNone/>
              <a:defRPr sz="800"/>
            </a:lvl6pPr>
            <a:lvl7pPr indent="-228600" lvl="6" marL="3200400" algn="l">
              <a:spcBef>
                <a:spcPts val="800"/>
              </a:spcBef>
              <a:spcAft>
                <a:spcPts val="0"/>
              </a:spcAft>
              <a:buSzPts val="600"/>
              <a:buNone/>
              <a:defRPr sz="800"/>
            </a:lvl7pPr>
            <a:lvl8pPr indent="-228600" lvl="7" marL="3657600" algn="l">
              <a:spcBef>
                <a:spcPts val="800"/>
              </a:spcBef>
              <a:spcAft>
                <a:spcPts val="0"/>
              </a:spcAft>
              <a:buSzPts val="600"/>
              <a:buNone/>
              <a:defRPr sz="800"/>
            </a:lvl8pPr>
            <a:lvl9pPr indent="-228600" lvl="8" marL="4114800" algn="l">
              <a:spcBef>
                <a:spcPts val="800"/>
              </a:spcBef>
              <a:spcAft>
                <a:spcPts val="0"/>
              </a:spcAft>
              <a:buSzPts val="600"/>
              <a:buNone/>
              <a:defRPr sz="800"/>
            </a:lvl9pPr>
          </a:lstStyle>
          <a:p/>
        </p:txBody>
      </p:sp>
      <p:sp>
        <p:nvSpPr>
          <p:cNvPr id="80" name="Google Shape;80;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800"/>
              <a:buFont typeface="Trebuchet MS"/>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0"/>
          <p:cNvSpPr/>
          <p:nvPr>
            <p:ph idx="2" type="pic"/>
          </p:nvPr>
        </p:nvSpPr>
        <p:spPr>
          <a:xfrm>
            <a:off x="508000" y="457200"/>
            <a:ext cx="6447600" cy="2884200"/>
          </a:xfrm>
          <a:prstGeom prst="rect">
            <a:avLst/>
          </a:prstGeom>
          <a:noFill/>
          <a:ln>
            <a:noFill/>
          </a:ln>
        </p:spPr>
      </p:sp>
      <p:sp>
        <p:nvSpPr>
          <p:cNvPr id="86" name="Google Shape;86;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700"/>
              <a:buNone/>
              <a:defRPr sz="900"/>
            </a:lvl1pPr>
            <a:lvl2pPr indent="-228600" lvl="1" marL="914400" algn="l">
              <a:spcBef>
                <a:spcPts val="800"/>
              </a:spcBef>
              <a:spcAft>
                <a:spcPts val="0"/>
              </a:spcAft>
              <a:buSzPts val="700"/>
              <a:buNone/>
              <a:defRPr sz="900"/>
            </a:lvl2pPr>
            <a:lvl3pPr indent="-228600" lvl="2" marL="1371600" algn="l">
              <a:spcBef>
                <a:spcPts val="800"/>
              </a:spcBef>
              <a:spcAft>
                <a:spcPts val="0"/>
              </a:spcAft>
              <a:buSzPts val="600"/>
              <a:buNone/>
              <a:defRPr sz="800"/>
            </a:lvl3pPr>
            <a:lvl4pPr indent="-228600" lvl="3" marL="1828800" algn="l">
              <a:spcBef>
                <a:spcPts val="800"/>
              </a:spcBef>
              <a:spcAft>
                <a:spcPts val="0"/>
              </a:spcAft>
              <a:buSzPts val="500"/>
              <a:buNone/>
              <a:defRPr sz="700"/>
            </a:lvl4pPr>
            <a:lvl5pPr indent="-228600" lvl="4" marL="2286000" algn="l">
              <a:spcBef>
                <a:spcPts val="800"/>
              </a:spcBef>
              <a:spcAft>
                <a:spcPts val="0"/>
              </a:spcAft>
              <a:buSzPts val="500"/>
              <a:buNone/>
              <a:defRPr sz="700"/>
            </a:lvl5pPr>
            <a:lvl6pPr indent="-228600" lvl="5" marL="2743200" algn="l">
              <a:spcBef>
                <a:spcPts val="800"/>
              </a:spcBef>
              <a:spcAft>
                <a:spcPts val="0"/>
              </a:spcAft>
              <a:buSzPts val="500"/>
              <a:buNone/>
              <a:defRPr sz="700"/>
            </a:lvl6pPr>
            <a:lvl7pPr indent="-228600" lvl="6" marL="3200400" algn="l">
              <a:spcBef>
                <a:spcPts val="800"/>
              </a:spcBef>
              <a:spcAft>
                <a:spcPts val="0"/>
              </a:spcAft>
              <a:buSzPts val="500"/>
              <a:buNone/>
              <a:defRPr sz="700"/>
            </a:lvl7pPr>
            <a:lvl8pPr indent="-228600" lvl="7" marL="3657600" algn="l">
              <a:spcBef>
                <a:spcPts val="800"/>
              </a:spcBef>
              <a:spcAft>
                <a:spcPts val="0"/>
              </a:spcAft>
              <a:buSzPts val="500"/>
              <a:buNone/>
              <a:defRPr sz="700"/>
            </a:lvl8pPr>
            <a:lvl9pPr indent="-228600" lvl="8" marL="4114800" algn="l">
              <a:spcBef>
                <a:spcPts val="800"/>
              </a:spcBef>
              <a:spcAft>
                <a:spcPts val="0"/>
              </a:spcAft>
              <a:buSzPts val="500"/>
              <a:buNone/>
              <a:defRPr sz="700"/>
            </a:lvl9pPr>
          </a:lstStyle>
          <a:p/>
        </p:txBody>
      </p:sp>
      <p:sp>
        <p:nvSpPr>
          <p:cNvPr id="87" name="Google Shape;87;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15" name="Google Shape;15;p1"/>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B4176D"/>
              </a:buClr>
              <a:buSzPts val="2700"/>
              <a:buFont typeface="Trebuchet MS"/>
              <a:buNone/>
              <a:defRPr b="0" i="0" sz="2700" u="none" cap="none" strike="noStrike">
                <a:solidFill>
                  <a:srgbClr val="B4176D"/>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rgbClr val="B4176D"/>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rgbClr val="B4176D"/>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rgbClr val="B4176D"/>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B4176D"/>
                </a:solidFill>
                <a:latin typeface="Trebuchet MS"/>
                <a:ea typeface="Trebuchet MS"/>
                <a:cs typeface="Trebuchet MS"/>
                <a:sym typeface="Trebuchet MS"/>
              </a:defRPr>
            </a:lvl1pPr>
            <a:lvl2pPr indent="0" lvl="1" marL="0" marR="0" rtl="0" algn="r">
              <a:spcBef>
                <a:spcPts val="0"/>
              </a:spcBef>
              <a:buNone/>
              <a:defRPr b="0" i="0" sz="700" u="none" cap="none" strike="noStrike">
                <a:solidFill>
                  <a:srgbClr val="B4176D"/>
                </a:solidFill>
                <a:latin typeface="Trebuchet MS"/>
                <a:ea typeface="Trebuchet MS"/>
                <a:cs typeface="Trebuchet MS"/>
                <a:sym typeface="Trebuchet MS"/>
              </a:defRPr>
            </a:lvl2pPr>
            <a:lvl3pPr indent="0" lvl="2" marL="0" marR="0" rtl="0" algn="r">
              <a:spcBef>
                <a:spcPts val="0"/>
              </a:spcBef>
              <a:buNone/>
              <a:defRPr b="0" i="0" sz="700" u="none" cap="none" strike="noStrike">
                <a:solidFill>
                  <a:srgbClr val="B4176D"/>
                </a:solidFill>
                <a:latin typeface="Trebuchet MS"/>
                <a:ea typeface="Trebuchet MS"/>
                <a:cs typeface="Trebuchet MS"/>
                <a:sym typeface="Trebuchet MS"/>
              </a:defRPr>
            </a:lvl3pPr>
            <a:lvl4pPr indent="0" lvl="3" marL="0" marR="0" rtl="0" algn="r">
              <a:spcBef>
                <a:spcPts val="0"/>
              </a:spcBef>
              <a:buNone/>
              <a:defRPr b="0" i="0" sz="700" u="none" cap="none" strike="noStrike">
                <a:solidFill>
                  <a:srgbClr val="B4176D"/>
                </a:solidFill>
                <a:latin typeface="Trebuchet MS"/>
                <a:ea typeface="Trebuchet MS"/>
                <a:cs typeface="Trebuchet MS"/>
                <a:sym typeface="Trebuchet MS"/>
              </a:defRPr>
            </a:lvl4pPr>
            <a:lvl5pPr indent="0" lvl="4" marL="0" marR="0" rtl="0" algn="r">
              <a:spcBef>
                <a:spcPts val="0"/>
              </a:spcBef>
              <a:buNone/>
              <a:defRPr b="0" i="0" sz="700" u="none" cap="none" strike="noStrike">
                <a:solidFill>
                  <a:srgbClr val="B4176D"/>
                </a:solidFill>
                <a:latin typeface="Trebuchet MS"/>
                <a:ea typeface="Trebuchet MS"/>
                <a:cs typeface="Trebuchet MS"/>
                <a:sym typeface="Trebuchet MS"/>
              </a:defRPr>
            </a:lvl5pPr>
            <a:lvl6pPr indent="0" lvl="5" marL="0" marR="0" rtl="0" algn="r">
              <a:spcBef>
                <a:spcPts val="0"/>
              </a:spcBef>
              <a:buNone/>
              <a:defRPr b="0" i="0" sz="700" u="none" cap="none" strike="noStrike">
                <a:solidFill>
                  <a:srgbClr val="B4176D"/>
                </a:solidFill>
                <a:latin typeface="Trebuchet MS"/>
                <a:ea typeface="Trebuchet MS"/>
                <a:cs typeface="Trebuchet MS"/>
                <a:sym typeface="Trebuchet MS"/>
              </a:defRPr>
            </a:lvl6pPr>
            <a:lvl7pPr indent="0" lvl="6" marL="0" marR="0" rtl="0" algn="r">
              <a:spcBef>
                <a:spcPts val="0"/>
              </a:spcBef>
              <a:buNone/>
              <a:defRPr b="0" i="0" sz="700" u="none" cap="none" strike="noStrike">
                <a:solidFill>
                  <a:srgbClr val="B4176D"/>
                </a:solidFill>
                <a:latin typeface="Trebuchet MS"/>
                <a:ea typeface="Trebuchet MS"/>
                <a:cs typeface="Trebuchet MS"/>
                <a:sym typeface="Trebuchet MS"/>
              </a:defRPr>
            </a:lvl7pPr>
            <a:lvl8pPr indent="0" lvl="7" marL="0" marR="0" rtl="0" algn="r">
              <a:spcBef>
                <a:spcPts val="0"/>
              </a:spcBef>
              <a:buNone/>
              <a:defRPr b="0" i="0" sz="700" u="none" cap="none" strike="noStrike">
                <a:solidFill>
                  <a:srgbClr val="B4176D"/>
                </a:solidFill>
                <a:latin typeface="Trebuchet MS"/>
                <a:ea typeface="Trebuchet MS"/>
                <a:cs typeface="Trebuchet MS"/>
                <a:sym typeface="Trebuchet MS"/>
              </a:defRPr>
            </a:lvl8pPr>
            <a:lvl9pPr indent="0" lvl="8" marL="0" marR="0" rtl="0" algn="r">
              <a:spcBef>
                <a:spcPts val="0"/>
              </a:spcBef>
              <a:buNone/>
              <a:defRPr b="0" i="0" sz="700" u="none" cap="none" strike="noStrike">
                <a:solidFill>
                  <a:srgbClr val="B4176D"/>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it"/>
              <a:t>Preghiera</a:t>
            </a:r>
            <a:endParaRPr/>
          </a:p>
        </p:txBody>
      </p:sp>
      <p:sp>
        <p:nvSpPr>
          <p:cNvPr id="144" name="Google Shape;144;p18"/>
          <p:cNvSpPr txBox="1"/>
          <p:nvPr>
            <p:ph idx="1" type="subTitle"/>
          </p:nvPr>
        </p:nvSpPr>
        <p:spPr>
          <a:xfrm>
            <a:off x="1130300" y="3038125"/>
            <a:ext cx="5825100" cy="822600"/>
          </a:xfrm>
          <a:prstGeom prst="rect">
            <a:avLst/>
          </a:prstGeom>
        </p:spPr>
        <p:txBody>
          <a:bodyPr anchorCtr="0" anchor="t" bIns="34275" lIns="68575" spcFirstLastPara="1" rIns="68575" wrap="square" tIns="34275">
            <a:normAutofit/>
          </a:bodyPr>
          <a:lstStyle/>
          <a:p>
            <a:pPr indent="0" lvl="0" marL="0" rtl="0" algn="r">
              <a:spcBef>
                <a:spcPts val="800"/>
              </a:spcBef>
              <a:spcAft>
                <a:spcPts val="0"/>
              </a:spcAft>
              <a:buNone/>
            </a:pPr>
            <a:r>
              <a:rPr lang="it"/>
              <a:t>Incontro GAS e ADS 05/11/2021</a:t>
            </a:r>
            <a:endParaRPr/>
          </a:p>
        </p:txBody>
      </p:sp>
      <p:pic>
        <p:nvPicPr>
          <p:cNvPr id="145" name="Google Shape;145;p18"/>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46" name="Google Shape;146;p18"/>
          <p:cNvPicPr preferRelativeResize="0"/>
          <p:nvPr/>
        </p:nvPicPr>
        <p:blipFill>
          <a:blip r:embed="rId4">
            <a:alphaModFix/>
          </a:blip>
          <a:stretch>
            <a:fillRect/>
          </a:stretch>
        </p:blipFill>
        <p:spPr>
          <a:xfrm>
            <a:off x="8297900" y="4634972"/>
            <a:ext cx="788552" cy="401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672450" y="361950"/>
            <a:ext cx="4244400" cy="5751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it" sz="2900"/>
              <a:t>Canto- Servire è Regnare</a:t>
            </a:r>
            <a:endParaRPr sz="2900"/>
          </a:p>
        </p:txBody>
      </p:sp>
      <p:sp>
        <p:nvSpPr>
          <p:cNvPr id="152" name="Google Shape;152;p19"/>
          <p:cNvSpPr txBox="1"/>
          <p:nvPr/>
        </p:nvSpPr>
        <p:spPr>
          <a:xfrm>
            <a:off x="440700" y="1143600"/>
            <a:ext cx="3420000" cy="3378600"/>
          </a:xfrm>
          <a:prstGeom prst="rect">
            <a:avLst/>
          </a:prstGeom>
          <a:noFill/>
          <a:ln>
            <a:noFill/>
          </a:ln>
        </p:spPr>
        <p:txBody>
          <a:bodyPr anchorCtr="0" anchor="t" bIns="34200" lIns="68400" spcFirstLastPara="1" rIns="68400" wrap="square" tIns="34200">
            <a:noAutofit/>
          </a:bodyPr>
          <a:lstStyle/>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Guardiamo a Te che sei</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Maestro e Signore:</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Chinato a terra stai,</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Ci mostri che l’amore</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È cingersi il grembiule</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lang="it" sz="1600">
                <a:solidFill>
                  <a:srgbClr val="000000"/>
                </a:solidFill>
                <a:highlight>
                  <a:srgbClr val="FCFCFC"/>
                </a:highlight>
              </a:rPr>
              <a:t>Sapersi inginocchiare,</a:t>
            </a:r>
            <a:endParaRPr sz="1600">
              <a:solidFill>
                <a:srgbClr val="000000"/>
              </a:solidFill>
              <a:highlight>
                <a:srgbClr val="FCFCFC"/>
              </a:highlight>
            </a:endParaRPr>
          </a:p>
          <a:p>
            <a:pPr indent="0" lvl="0" marL="0" rtl="0" algn="l">
              <a:lnSpc>
                <a:spcPct val="100000"/>
              </a:lnSpc>
              <a:spcBef>
                <a:spcPts val="0"/>
              </a:spcBef>
              <a:spcAft>
                <a:spcPts val="0"/>
              </a:spcAft>
              <a:buNone/>
            </a:pPr>
            <a:r>
              <a:rPr lang="it" sz="1600">
                <a:solidFill>
                  <a:srgbClr val="000000"/>
                </a:solidFill>
                <a:highlight>
                  <a:srgbClr val="FCFCFC"/>
                </a:highlight>
              </a:rPr>
              <a:t>Ci insegni che amare è servire.</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t/>
            </a:r>
            <a:endParaRPr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b="1" lang="it" sz="1600">
                <a:solidFill>
                  <a:srgbClr val="000000"/>
                </a:solidFill>
                <a:highlight>
                  <a:srgbClr val="FCFCFC"/>
                </a:highlight>
              </a:rPr>
              <a:t>Rit. Fa’ che impariamo, Signore da Te,</a:t>
            </a:r>
            <a:endParaRPr b="1"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b="1" lang="it" sz="1600">
                <a:solidFill>
                  <a:srgbClr val="000000"/>
                </a:solidFill>
                <a:highlight>
                  <a:srgbClr val="FCFCFC"/>
                </a:highlight>
              </a:rPr>
              <a:t>Che il più grande è chi più sa servire,</a:t>
            </a:r>
            <a:endParaRPr b="1"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b="1" lang="it" sz="1600">
                <a:solidFill>
                  <a:srgbClr val="000000"/>
                </a:solidFill>
                <a:highlight>
                  <a:srgbClr val="FCFCFC"/>
                </a:highlight>
              </a:rPr>
              <a:t>Chi s’abbassa e chi si sa piegare</a:t>
            </a:r>
            <a:endParaRPr b="1"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rPr b="1" lang="it" sz="1600">
                <a:solidFill>
                  <a:srgbClr val="000000"/>
                </a:solidFill>
                <a:highlight>
                  <a:srgbClr val="FCFCFC"/>
                </a:highlight>
              </a:rPr>
              <a:t>Perché grande è soltanto l’amore.</a:t>
            </a:r>
            <a:endParaRPr b="1" sz="1600">
              <a:solidFill>
                <a:srgbClr val="000000"/>
              </a:solidFill>
              <a:highlight>
                <a:srgbClr val="FCFCFC"/>
              </a:highlight>
            </a:endParaRPr>
          </a:p>
          <a:p>
            <a:pPr indent="0" lvl="0" marL="0" rtl="0" algn="l">
              <a:lnSpc>
                <a:spcPct val="100000"/>
              </a:lnSpc>
              <a:spcBef>
                <a:spcPts val="0"/>
              </a:spcBef>
              <a:spcAft>
                <a:spcPts val="0"/>
              </a:spcAft>
              <a:buClr>
                <a:srgbClr val="000000"/>
              </a:buClr>
              <a:buSzPts val="1100"/>
              <a:buFont typeface="Arial"/>
              <a:buNone/>
            </a:pPr>
            <a:r>
              <a:t/>
            </a:r>
            <a:endParaRPr sz="1600">
              <a:solidFill>
                <a:srgbClr val="000000"/>
              </a:solidFill>
              <a:highlight>
                <a:srgbClr val="FCFCFC"/>
              </a:highlight>
            </a:endParaRPr>
          </a:p>
        </p:txBody>
      </p:sp>
      <p:sp>
        <p:nvSpPr>
          <p:cNvPr id="153" name="Google Shape;153;p19"/>
          <p:cNvSpPr txBox="1"/>
          <p:nvPr/>
        </p:nvSpPr>
        <p:spPr>
          <a:xfrm>
            <a:off x="4236550" y="1143600"/>
            <a:ext cx="3420000" cy="2353200"/>
          </a:xfrm>
          <a:prstGeom prst="rect">
            <a:avLst/>
          </a:prstGeom>
          <a:noFill/>
          <a:ln>
            <a:noFill/>
          </a:ln>
        </p:spPr>
        <p:txBody>
          <a:bodyPr anchorCtr="0" anchor="t" bIns="34200" lIns="68400" spcFirstLastPara="1" rIns="68400" wrap="square" tIns="34200">
            <a:noAutofit/>
          </a:bodyPr>
          <a:lstStyle/>
          <a:p>
            <a:pPr indent="0" lvl="0" marL="0" rtl="0" algn="l">
              <a:lnSpc>
                <a:spcPct val="100000"/>
              </a:lnSpc>
              <a:spcBef>
                <a:spcPts val="0"/>
              </a:spcBef>
              <a:spcAft>
                <a:spcPts val="0"/>
              </a:spcAft>
              <a:buNone/>
            </a:pPr>
            <a:r>
              <a:rPr lang="it" sz="1700">
                <a:solidFill>
                  <a:srgbClr val="000000"/>
                </a:solidFill>
                <a:highlight>
                  <a:srgbClr val="FCFCFC"/>
                </a:highlight>
              </a:rPr>
              <a:t>E ti vediamo poi</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Maestro e Signore,</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Che lavi i piedi a noi</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Che siamo tue creature;</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E cinto del grembiule,</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Che è il manto tuo regale,</a:t>
            </a:r>
            <a:endParaRPr sz="1700">
              <a:solidFill>
                <a:srgbClr val="000000"/>
              </a:solidFill>
              <a:highlight>
                <a:srgbClr val="FCFCFC"/>
              </a:highlight>
            </a:endParaRPr>
          </a:p>
          <a:p>
            <a:pPr indent="0" lvl="0" marL="0" rtl="0" algn="l">
              <a:lnSpc>
                <a:spcPct val="100000"/>
              </a:lnSpc>
              <a:spcBef>
                <a:spcPts val="0"/>
              </a:spcBef>
              <a:spcAft>
                <a:spcPts val="0"/>
              </a:spcAft>
              <a:buNone/>
            </a:pPr>
            <a:r>
              <a:rPr lang="it" sz="1700">
                <a:solidFill>
                  <a:srgbClr val="000000"/>
                </a:solidFill>
                <a:highlight>
                  <a:srgbClr val="FCFCFC"/>
                </a:highlight>
              </a:rPr>
              <a:t>C’insegni che servire è regnare.</a:t>
            </a:r>
            <a:endParaRPr sz="1700">
              <a:solidFill>
                <a:srgbClr val="000000"/>
              </a:solidFill>
              <a:highlight>
                <a:srgbClr val="FCFCFC"/>
              </a:highlight>
            </a:endParaRPr>
          </a:p>
          <a:p>
            <a:pPr indent="0" lvl="0" marL="0" rtl="0" algn="l">
              <a:lnSpc>
                <a:spcPct val="100000"/>
              </a:lnSpc>
              <a:spcBef>
                <a:spcPts val="0"/>
              </a:spcBef>
              <a:spcAft>
                <a:spcPts val="0"/>
              </a:spcAft>
              <a:buNone/>
            </a:pPr>
            <a:r>
              <a:t/>
            </a:r>
            <a:endParaRPr sz="1700">
              <a:solidFill>
                <a:srgbClr val="000000"/>
              </a:solidFill>
              <a:highlight>
                <a:srgbClr val="FCFCFC"/>
              </a:highlight>
            </a:endParaRPr>
          </a:p>
          <a:p>
            <a:pPr indent="0" lvl="0" marL="0" rtl="0" algn="l">
              <a:lnSpc>
                <a:spcPct val="100000"/>
              </a:lnSpc>
              <a:spcBef>
                <a:spcPts val="0"/>
              </a:spcBef>
              <a:spcAft>
                <a:spcPts val="0"/>
              </a:spcAft>
              <a:buNone/>
            </a:pPr>
            <a:r>
              <a:rPr b="1" lang="it" sz="1700">
                <a:solidFill>
                  <a:srgbClr val="000000"/>
                </a:solidFill>
                <a:highlight>
                  <a:srgbClr val="FCFCFC"/>
                </a:highlight>
              </a:rPr>
              <a:t>Rit. </a:t>
            </a:r>
            <a:endParaRPr b="1" sz="1700">
              <a:solidFill>
                <a:srgbClr val="000000"/>
              </a:solidFill>
              <a:highlight>
                <a:srgbClr val="FCFCFC"/>
              </a:highlight>
            </a:endParaRPr>
          </a:p>
        </p:txBody>
      </p:sp>
      <p:pic>
        <p:nvPicPr>
          <p:cNvPr id="154" name="Google Shape;154;p19"/>
          <p:cNvPicPr preferRelativeResize="0"/>
          <p:nvPr/>
        </p:nvPicPr>
        <p:blipFill>
          <a:blip r:embed="rId3">
            <a:alphaModFix/>
          </a:blip>
          <a:stretch>
            <a:fillRect/>
          </a:stretch>
        </p:blipFill>
        <p:spPr>
          <a:xfrm>
            <a:off x="5521800" y="3496800"/>
            <a:ext cx="1312125" cy="131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508000" y="457200"/>
            <a:ext cx="6447600" cy="471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it"/>
              <a:t>Vangelo</a:t>
            </a:r>
            <a:endParaRPr/>
          </a:p>
        </p:txBody>
      </p:sp>
      <p:sp>
        <p:nvSpPr>
          <p:cNvPr id="160" name="Google Shape;160;p20"/>
          <p:cNvSpPr txBox="1"/>
          <p:nvPr>
            <p:ph idx="1" type="body"/>
          </p:nvPr>
        </p:nvSpPr>
        <p:spPr>
          <a:xfrm>
            <a:off x="508000" y="995300"/>
            <a:ext cx="5509800" cy="36786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Clr>
                <a:schemeClr val="dk1"/>
              </a:buClr>
              <a:buSzPts val="1100"/>
              <a:buFont typeface="Arial"/>
              <a:buNone/>
            </a:pPr>
            <a:r>
              <a:rPr lang="it" sz="1800">
                <a:solidFill>
                  <a:srgbClr val="222222"/>
                </a:solidFill>
                <a:highlight>
                  <a:srgbClr val="FFFFFF"/>
                </a:highlight>
                <a:latin typeface="Verdana"/>
                <a:ea typeface="Verdana"/>
                <a:cs typeface="Verdana"/>
                <a:sym typeface="Verdana"/>
              </a:rPr>
              <a:t>Un giorno, mentre camminava lungo la riva del lago di Galilea, Gesù vide due pescatori che stavano gettando le reti nel lago: erano Simone (che poi sarà chiamato Pietro) e suo fratello Andrea.</a:t>
            </a:r>
            <a:br>
              <a:rPr lang="it" sz="1800">
                <a:solidFill>
                  <a:srgbClr val="222222"/>
                </a:solidFill>
                <a:highlight>
                  <a:srgbClr val="FFFFFF"/>
                </a:highlight>
                <a:latin typeface="Verdana"/>
                <a:ea typeface="Verdana"/>
                <a:cs typeface="Verdana"/>
                <a:sym typeface="Verdana"/>
              </a:rPr>
            </a:br>
            <a:r>
              <a:rPr lang="it" sz="1800">
                <a:solidFill>
                  <a:srgbClr val="222222"/>
                </a:solidFill>
                <a:highlight>
                  <a:srgbClr val="FFFFFF"/>
                </a:highlight>
                <a:latin typeface="Verdana"/>
                <a:ea typeface="Verdana"/>
                <a:cs typeface="Verdana"/>
                <a:sym typeface="Verdana"/>
              </a:rPr>
              <a:t>Disse loro: 'Seguitemi, vi farò diventare pescatori di uomini'. E quelli, subito, abbandonarono le reti e lo seguirono.</a:t>
            </a:r>
            <a:endParaRPr sz="1800">
              <a:solidFill>
                <a:srgbClr val="222222"/>
              </a:solidFill>
              <a:highlight>
                <a:srgbClr val="FFFFFF"/>
              </a:highlight>
              <a:latin typeface="Verdana"/>
              <a:ea typeface="Verdana"/>
              <a:cs typeface="Verdana"/>
              <a:sym typeface="Verdana"/>
            </a:endParaRPr>
          </a:p>
          <a:p>
            <a:pPr indent="0" lvl="0" marL="0" rtl="0" algn="l">
              <a:spcBef>
                <a:spcPts val="800"/>
              </a:spcBef>
              <a:spcAft>
                <a:spcPts val="0"/>
              </a:spcAft>
              <a:buNone/>
            </a:pPr>
            <a:r>
              <a:rPr lang="it" sz="1800">
                <a:solidFill>
                  <a:srgbClr val="222222"/>
                </a:solidFill>
                <a:highlight>
                  <a:srgbClr val="FFFFFF"/>
                </a:highlight>
                <a:latin typeface="Verdana"/>
                <a:ea typeface="Verdana"/>
                <a:cs typeface="Verdana"/>
                <a:sym typeface="Verdana"/>
              </a:rPr>
              <a:t>Poco più avanti, Gesù vide altri due fratelli: erano Giacomo e Giovanni, i figli di Zebedèo. Essi stavano nella barca con il padre e riparavano le reti. Quando li vide, Gesù li chiamò.</a:t>
            </a:r>
            <a:br>
              <a:rPr lang="it" sz="1800">
                <a:solidFill>
                  <a:srgbClr val="222222"/>
                </a:solidFill>
                <a:highlight>
                  <a:srgbClr val="FFFFFF"/>
                </a:highlight>
                <a:latin typeface="Verdana"/>
                <a:ea typeface="Verdana"/>
                <a:cs typeface="Verdana"/>
                <a:sym typeface="Verdana"/>
              </a:rPr>
            </a:br>
            <a:r>
              <a:rPr lang="it" sz="1800">
                <a:solidFill>
                  <a:srgbClr val="222222"/>
                </a:solidFill>
                <a:highlight>
                  <a:srgbClr val="FFFFFF"/>
                </a:highlight>
                <a:latin typeface="Verdana"/>
                <a:ea typeface="Verdana"/>
                <a:cs typeface="Verdana"/>
                <a:sym typeface="Verdana"/>
              </a:rPr>
              <a:t>Essi lasciarono subito la barca e il padre, e seguirono Gesù.</a:t>
            </a:r>
            <a:endParaRPr sz="2100"/>
          </a:p>
        </p:txBody>
      </p:sp>
      <p:pic>
        <p:nvPicPr>
          <p:cNvPr id="161" name="Google Shape;161;p20"/>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62" name="Google Shape;162;p20"/>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163" name="Google Shape;163;p20"/>
          <p:cNvPicPr preferRelativeResize="0"/>
          <p:nvPr/>
        </p:nvPicPr>
        <p:blipFill>
          <a:blip r:embed="rId5">
            <a:alphaModFix/>
          </a:blip>
          <a:stretch>
            <a:fillRect/>
          </a:stretch>
        </p:blipFill>
        <p:spPr>
          <a:xfrm>
            <a:off x="5984175" y="1723000"/>
            <a:ext cx="3008550" cy="18198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508000" y="88900"/>
            <a:ext cx="6447600" cy="4794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it"/>
              <a:t>Dalle memorie di Don Bosco</a:t>
            </a:r>
            <a:endParaRPr/>
          </a:p>
        </p:txBody>
      </p:sp>
      <p:sp>
        <p:nvSpPr>
          <p:cNvPr id="169" name="Google Shape;169;p21"/>
          <p:cNvSpPr txBox="1"/>
          <p:nvPr>
            <p:ph idx="1" type="body"/>
          </p:nvPr>
        </p:nvSpPr>
        <p:spPr>
          <a:xfrm>
            <a:off x="294400" y="617100"/>
            <a:ext cx="6661200" cy="3468600"/>
          </a:xfrm>
          <a:prstGeom prst="rect">
            <a:avLst/>
          </a:prstGeom>
        </p:spPr>
        <p:txBody>
          <a:bodyPr anchorCtr="0" anchor="t" bIns="34275" lIns="68575" spcFirstLastPara="1" rIns="68575" wrap="square" tIns="34275">
            <a:noAutofit/>
          </a:bodyPr>
          <a:lstStyle/>
          <a:p>
            <a:pPr indent="0" lvl="0" marL="0" rtl="0" algn="just">
              <a:lnSpc>
                <a:spcPct val="95000"/>
              </a:lnSpc>
              <a:spcBef>
                <a:spcPts val="1000"/>
              </a:spcBef>
              <a:spcAft>
                <a:spcPts val="0"/>
              </a:spcAft>
              <a:buClr>
                <a:schemeClr val="dk1"/>
              </a:buClr>
              <a:buSzPts val="852"/>
              <a:buFont typeface="Arial"/>
              <a:buNone/>
            </a:pPr>
            <a:r>
              <a:rPr lang="it" sz="1300">
                <a:latin typeface="Verdana"/>
                <a:ea typeface="Verdana"/>
                <a:cs typeface="Verdana"/>
                <a:sym typeface="Verdana"/>
              </a:rPr>
              <a:t>Nella primavera Domenico ebbe un'idea. Perché non unirsi, tutti i giovani più volenterosi, in una «società segreta», per diventare un gruppo compatto di piccoli apostoli nella massa degli altri? Ne parlò con alcuni. L'idea piacque. Si decise di chiamare la società «Compagnia dell'Immacolata».</a:t>
            </a:r>
            <a:endParaRPr sz="1300">
              <a:latin typeface="Verdana"/>
              <a:ea typeface="Verdana"/>
              <a:cs typeface="Verdana"/>
              <a:sym typeface="Verdana"/>
            </a:endParaRPr>
          </a:p>
          <a:p>
            <a:pPr indent="0" lvl="0" marL="0" rtl="0" algn="just">
              <a:lnSpc>
                <a:spcPct val="95000"/>
              </a:lnSpc>
              <a:spcBef>
                <a:spcPts val="1000"/>
              </a:spcBef>
              <a:spcAft>
                <a:spcPts val="0"/>
              </a:spcAft>
              <a:buClr>
                <a:schemeClr val="dk1"/>
              </a:buClr>
              <a:buSzPts val="852"/>
              <a:buFont typeface="Arial"/>
              <a:buNone/>
            </a:pPr>
            <a:r>
              <a:rPr lang="it" sz="1300">
                <a:latin typeface="Verdana"/>
                <a:ea typeface="Verdana"/>
                <a:cs typeface="Verdana"/>
                <a:sym typeface="Verdana"/>
              </a:rPr>
              <a:t>Don Bosco diede il suo permesso, ma suggerì di non precipitare le cose. Provassero, stendessero un piccolo regolamento. Poi se ne sarebbe riparlato. Provarono. Nella prima «adunanza» si decise chi invitare a iscriversi. Pochi, fidati, capaci di tenere il segreto. Si discusse sul nome di Francesia, il giovanissimo professore di lettere, un ragazzone candido, amico di tutti. Fu scartato perché era un gran chiacchierone, e il segreto con lui avrebbe avuto vita breve.</a:t>
            </a:r>
            <a:endParaRPr sz="1300">
              <a:latin typeface="Verdana"/>
              <a:ea typeface="Verdana"/>
              <a:cs typeface="Verdana"/>
              <a:sym typeface="Verdana"/>
            </a:endParaRPr>
          </a:p>
          <a:p>
            <a:pPr indent="0" lvl="0" marL="0" rtl="0" algn="just">
              <a:lnSpc>
                <a:spcPct val="95000"/>
              </a:lnSpc>
              <a:spcBef>
                <a:spcPts val="1000"/>
              </a:spcBef>
              <a:spcAft>
                <a:spcPts val="0"/>
              </a:spcAft>
              <a:buClr>
                <a:schemeClr val="dk1"/>
              </a:buClr>
              <a:buSzPts val="852"/>
              <a:buFont typeface="Arial"/>
              <a:buNone/>
            </a:pPr>
            <a:r>
              <a:rPr lang="it" sz="1300">
                <a:latin typeface="Verdana"/>
                <a:ea typeface="Verdana"/>
                <a:cs typeface="Verdana"/>
                <a:sym typeface="Verdana"/>
              </a:rPr>
              <a:t>L'assemblea incaricò tre iscritti perché abbozzassero il regolamento: Michele Rua, 19 anni, Giuseppe Bongiovanni, 18 anni, Domenico Savio, 14 anni. Don Bosco afferma però che chi scrisse il testo fu Domenico. Gli altri lo ritoccarono.</a:t>
            </a:r>
            <a:endParaRPr sz="1300">
              <a:latin typeface="Verdana"/>
              <a:ea typeface="Verdana"/>
              <a:cs typeface="Verdana"/>
              <a:sym typeface="Verdana"/>
            </a:endParaRPr>
          </a:p>
          <a:p>
            <a:pPr indent="0" lvl="0" marL="0" rtl="0" algn="l">
              <a:lnSpc>
                <a:spcPct val="95000"/>
              </a:lnSpc>
              <a:spcBef>
                <a:spcPts val="1000"/>
              </a:spcBef>
              <a:spcAft>
                <a:spcPts val="1000"/>
              </a:spcAft>
              <a:buSzPts val="852"/>
              <a:buNone/>
            </a:pPr>
            <a:r>
              <a:rPr lang="it" sz="1300">
                <a:latin typeface="Verdana"/>
                <a:ea typeface="Verdana"/>
                <a:cs typeface="Verdana"/>
                <a:sym typeface="Verdana"/>
              </a:rPr>
              <a:t>Il piccolo regolamento era formato di 21 articoli. I soci si impegnavano a </a:t>
            </a:r>
            <a:r>
              <a:rPr b="1" lang="it" sz="1300">
                <a:latin typeface="Verdana"/>
                <a:ea typeface="Verdana"/>
                <a:cs typeface="Verdana"/>
                <a:sym typeface="Verdana"/>
              </a:rPr>
              <a:t>diventare migliori sotto la protezione della Madonna e con l'aiuto di Gesù Eucaristia</a:t>
            </a:r>
            <a:r>
              <a:rPr lang="it" sz="1300">
                <a:latin typeface="Verdana"/>
                <a:ea typeface="Verdana"/>
                <a:cs typeface="Verdana"/>
                <a:sym typeface="Verdana"/>
              </a:rPr>
              <a:t>; ad </a:t>
            </a:r>
            <a:r>
              <a:rPr b="1" lang="it" sz="1300">
                <a:latin typeface="Verdana"/>
                <a:ea typeface="Verdana"/>
                <a:cs typeface="Verdana"/>
                <a:sym typeface="Verdana"/>
              </a:rPr>
              <a:t>aiutare don Bosco divenendo, con prudenza e delicatezza, dei piccoli apostoli tra i compagni; a diffondere gioia e serenità attorno a sé</a:t>
            </a:r>
            <a:r>
              <a:rPr lang="it" sz="1300">
                <a:latin typeface="Verdana"/>
                <a:ea typeface="Verdana"/>
                <a:cs typeface="Verdana"/>
                <a:sym typeface="Verdana"/>
              </a:rPr>
              <a:t>.</a:t>
            </a:r>
            <a:endParaRPr sz="1300">
              <a:latin typeface="Verdana"/>
              <a:ea typeface="Verdana"/>
              <a:cs typeface="Verdana"/>
              <a:sym typeface="Verdana"/>
            </a:endParaRPr>
          </a:p>
        </p:txBody>
      </p:sp>
      <p:pic>
        <p:nvPicPr>
          <p:cNvPr id="170" name="Google Shape;170;p21"/>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71" name="Google Shape;171;p21"/>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172" name="Google Shape;172;p21"/>
          <p:cNvPicPr preferRelativeResize="0"/>
          <p:nvPr/>
        </p:nvPicPr>
        <p:blipFill rotWithShape="1">
          <a:blip r:embed="rId5">
            <a:alphaModFix/>
          </a:blip>
          <a:srcRect b="0" l="5530" r="31770" t="11047"/>
          <a:stretch/>
        </p:blipFill>
        <p:spPr>
          <a:xfrm>
            <a:off x="7048075" y="1425450"/>
            <a:ext cx="2038374" cy="2180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idx="2" type="body"/>
          </p:nvPr>
        </p:nvSpPr>
        <p:spPr>
          <a:xfrm>
            <a:off x="285850" y="244275"/>
            <a:ext cx="5773800" cy="4345500"/>
          </a:xfrm>
          <a:prstGeom prst="rect">
            <a:avLst/>
          </a:prstGeom>
        </p:spPr>
        <p:txBody>
          <a:bodyPr anchorCtr="0" anchor="t" bIns="34275" lIns="68575" spcFirstLastPara="1" rIns="68575" wrap="square" tIns="34275">
            <a:noAutofit/>
          </a:bodyPr>
          <a:lstStyle/>
          <a:p>
            <a:pPr indent="0" lvl="0" marL="0" rtl="0" algn="just">
              <a:lnSpc>
                <a:spcPct val="115000"/>
              </a:lnSpc>
              <a:spcBef>
                <a:spcPts val="1000"/>
              </a:spcBef>
              <a:spcAft>
                <a:spcPts val="0"/>
              </a:spcAft>
              <a:buNone/>
            </a:pPr>
            <a:r>
              <a:rPr lang="it" sz="1350">
                <a:latin typeface="Verdana"/>
                <a:ea typeface="Verdana"/>
                <a:cs typeface="Verdana"/>
                <a:sym typeface="Verdana"/>
              </a:rPr>
              <a:t>L</a:t>
            </a:r>
            <a:r>
              <a:rPr lang="it" sz="1350">
                <a:latin typeface="Verdana"/>
                <a:ea typeface="Verdana"/>
                <a:cs typeface="Verdana"/>
                <a:sym typeface="Verdana"/>
              </a:rPr>
              <a:t>'articolo 21, il conclusivo, condensava lo spirito della Compagnia: «Una sincera, filiale, illimitata fiducia in Maria, una tenerezza singolare verso di Lei, una devozione costante ci renderanno superiori ad ogni ostacolo, tenaci nelle risoluzioni, rigidi verso noi stessi, amorevoli col prossimo ed esatti in tutto».</a:t>
            </a:r>
            <a:endParaRPr sz="1350">
              <a:latin typeface="Verdana"/>
              <a:ea typeface="Verdana"/>
              <a:cs typeface="Verdana"/>
              <a:sym typeface="Verdana"/>
            </a:endParaRPr>
          </a:p>
          <a:p>
            <a:pPr indent="0" lvl="0" marL="0" rtl="0" algn="just">
              <a:lnSpc>
                <a:spcPct val="115000"/>
              </a:lnSpc>
              <a:spcBef>
                <a:spcPts val="1000"/>
              </a:spcBef>
              <a:spcAft>
                <a:spcPts val="0"/>
              </a:spcAft>
              <a:buNone/>
            </a:pPr>
            <a:r>
              <a:rPr lang="it" sz="1350">
                <a:latin typeface="Verdana"/>
                <a:ea typeface="Verdana"/>
                <a:cs typeface="Verdana"/>
                <a:sym typeface="Verdana"/>
              </a:rPr>
              <a:t>La Compagnia fu inaugurata l'8 giugno 1856, davanti all'altare della Madonna nella chiesa di S. Francesco. Ognuno promise di essere fedele all'impegno. Quel giorno Domenico aveva realizzato il suo capolavoro.</a:t>
            </a:r>
            <a:endParaRPr sz="1350">
              <a:latin typeface="Verdana"/>
              <a:ea typeface="Verdana"/>
              <a:cs typeface="Verdana"/>
              <a:sym typeface="Verdana"/>
            </a:endParaRPr>
          </a:p>
          <a:p>
            <a:pPr indent="0" lvl="0" marL="0" rtl="0" algn="just">
              <a:lnSpc>
                <a:spcPct val="115000"/>
              </a:lnSpc>
              <a:spcBef>
                <a:spcPts val="1000"/>
              </a:spcBef>
              <a:spcAft>
                <a:spcPts val="1000"/>
              </a:spcAft>
              <a:buNone/>
            </a:pPr>
            <a:r>
              <a:rPr lang="it" sz="1350">
                <a:latin typeface="Verdana"/>
                <a:ea typeface="Verdana"/>
                <a:cs typeface="Verdana"/>
                <a:sym typeface="Verdana"/>
              </a:rPr>
              <a:t>I soci della Compagnia scelsero di «curare» una categoria di ragazzi che nel loro linguaggio segreto chiamarono «clienti»: gli indisciplinati, quelli che avevano la parolaccia facile e menavano le mani. Ogni socio ne prendeva in consegna uno e gli faceva da «</a:t>
            </a:r>
            <a:r>
              <a:rPr b="1" lang="it" sz="1350">
                <a:latin typeface="Verdana"/>
                <a:ea typeface="Verdana"/>
                <a:cs typeface="Verdana"/>
                <a:sym typeface="Verdana"/>
              </a:rPr>
              <a:t>angelo custode</a:t>
            </a:r>
            <a:r>
              <a:rPr lang="it" sz="1350">
                <a:latin typeface="Verdana"/>
                <a:ea typeface="Verdana"/>
                <a:cs typeface="Verdana"/>
                <a:sym typeface="Verdana"/>
              </a:rPr>
              <a:t>» per tutto il tempo necessario a metterlo sulla buona strada.</a:t>
            </a:r>
            <a:br>
              <a:rPr lang="it" sz="1350">
                <a:latin typeface="Verdana"/>
                <a:ea typeface="Verdana"/>
                <a:cs typeface="Verdana"/>
                <a:sym typeface="Verdana"/>
              </a:rPr>
            </a:br>
            <a:r>
              <a:rPr lang="it" sz="1350">
                <a:latin typeface="Verdana"/>
                <a:ea typeface="Verdana"/>
                <a:cs typeface="Verdana"/>
                <a:sym typeface="Verdana"/>
              </a:rPr>
              <a:t>Una seconda categoria di «clienti» erano i nuovi arrivati. Li aiutavano a trascorrere in </a:t>
            </a:r>
            <a:r>
              <a:rPr b="1" lang="it" sz="1350">
                <a:latin typeface="Verdana"/>
                <a:ea typeface="Verdana"/>
                <a:cs typeface="Verdana"/>
                <a:sym typeface="Verdana"/>
              </a:rPr>
              <a:t>allegria </a:t>
            </a:r>
            <a:r>
              <a:rPr lang="it" sz="1350">
                <a:latin typeface="Verdana"/>
                <a:ea typeface="Verdana"/>
                <a:cs typeface="Verdana"/>
                <a:sym typeface="Verdana"/>
              </a:rPr>
              <a:t>i primi giorni, quando non conoscevano nessuno, non sapevano giocare, parlavano solo il dialetto del loro paese, avevano nostalgia.</a:t>
            </a:r>
            <a:endParaRPr sz="1350">
              <a:latin typeface="Verdana"/>
              <a:ea typeface="Verdana"/>
              <a:cs typeface="Verdana"/>
              <a:sym typeface="Verdana"/>
            </a:endParaRPr>
          </a:p>
        </p:txBody>
      </p:sp>
      <p:pic>
        <p:nvPicPr>
          <p:cNvPr id="178" name="Google Shape;178;p22"/>
          <p:cNvPicPr preferRelativeResize="0"/>
          <p:nvPr/>
        </p:nvPicPr>
        <p:blipFill>
          <a:blip r:embed="rId3">
            <a:alphaModFix/>
          </a:blip>
          <a:stretch>
            <a:fillRect/>
          </a:stretch>
        </p:blipFill>
        <p:spPr>
          <a:xfrm>
            <a:off x="6270875" y="1476350"/>
            <a:ext cx="2629500" cy="202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faccettatura">
  <a:themeElements>
    <a:clrScheme name="Rosso viola">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