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Montserrat" panose="00000500000000000000" pitchFamily="2" charset="0"/>
      <p:regular r:id="rId7"/>
      <p:bold r:id="rId8"/>
      <p:italic r:id="rId9"/>
      <p:boldItalic r:id="rId10"/>
    </p:embeddedFont>
    <p:embeddedFont>
      <p:font typeface="Montserrat Medium" panose="00000600000000000000" pitchFamily="2" charset="0"/>
      <p:regular r:id="rId11"/>
      <p:bold r:id="rId12"/>
      <p:italic r:id="rId13"/>
      <p:boldItalic r:id="rId14"/>
    </p:embeddedFont>
    <p:embeddedFont>
      <p:font typeface="Trebuchet MS" panose="020B0603020202020204" pitchFamily="3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41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fab67614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fab67614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03d5653e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03d5653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fab67614d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fab67614d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fab67614d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fab67614d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5" name="Google Shape;25;p2"/>
            <p:cNvCxnSpPr/>
            <p:nvPr/>
          </p:nvCxnSpPr>
          <p:spPr>
            <a:xfrm flipH="1">
              <a:off x="7425125" y="3681413"/>
              <a:ext cx="4763700" cy="31767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name="adj" fmla="val 100000"/>
              </a:avLst>
            </a:prstGeom>
            <a:solidFill>
              <a:schemeClr val="accent1">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30" name="Google Shape;30;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31" name="Google Shape;31;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32" name="Google Shape;32;p2"/>
            <p:cNvSpPr/>
            <p:nvPr/>
          </p:nvSpPr>
          <p:spPr>
            <a:xfrm>
              <a:off x="10371666" y="3589867"/>
              <a:ext cx="1817100" cy="3268200"/>
            </a:xfrm>
            <a:prstGeom prst="triangle">
              <a:avLst>
                <a:gd name="adj" fmla="val 100000"/>
              </a:avLst>
            </a:prstGeom>
            <a:solidFill>
              <a:srgbClr val="780F49">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104" y="54"/>
              <a:ext cx="842700" cy="5666100"/>
            </a:xfrm>
            <a:prstGeom prst="triangle">
              <a:avLst>
                <a:gd name="adj" fmla="val 100000"/>
              </a:avLst>
            </a:prstGeom>
            <a:solidFill>
              <a:srgbClr val="B4176D">
                <a:alpha val="6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Clr>
                <a:srgbClr val="B4176D"/>
              </a:buClr>
              <a:buSzPts val="4100"/>
              <a:buFont typeface="Trebuchet MS"/>
              <a:buNone/>
              <a:defRPr sz="4100">
                <a:solidFill>
                  <a:srgbClr val="B4176D"/>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2"/>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rm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a:endParaRPr/>
          </a:p>
        </p:txBody>
      </p:sp>
      <p:sp>
        <p:nvSpPr>
          <p:cNvPr id="36" name="Google Shape;36;p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 name="Google Shape;38;p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B4176D"/>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1"/>
          <p:cNvSpPr txBox="1">
            <a:spLocks noGrp="1"/>
          </p:cNvSpPr>
          <p:nvPr>
            <p:ph type="body" idx="1"/>
          </p:nvPr>
        </p:nvSpPr>
        <p:spPr>
          <a:xfrm>
            <a:off x="508001" y="3352800"/>
            <a:ext cx="6447600" cy="1178100"/>
          </a:xfrm>
          <a:prstGeom prst="rect">
            <a:avLst/>
          </a:prstGeom>
          <a:noFill/>
          <a:ln>
            <a:noFill/>
          </a:ln>
        </p:spPr>
        <p:txBody>
          <a:bodyPr spcFirstLastPara="1" wrap="square" lIns="68575" tIns="34275" rIns="68575" bIns="34275" anchor="ctr" anchorCtr="0">
            <a:norm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93" name="Google Shape;93;p1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B4176D"/>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2"/>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noAutofit/>
          </a:bodyPr>
          <a:lstStyle>
            <a:lvl1pPr marL="457200" lvl="0" indent="-228600" algn="l">
              <a:spcBef>
                <a:spcPts val="800"/>
              </a:spcBef>
              <a:spcAft>
                <a:spcPts val="0"/>
              </a:spcAft>
              <a:buSzPts val="1000"/>
              <a:buFont typeface="Trebuchet MS"/>
              <a:buNone/>
              <a:defRPr sz="1200">
                <a:solidFill>
                  <a:srgbClr val="7F7F7F"/>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99" name="Google Shape;99;p12"/>
          <p:cNvSpPr txBox="1">
            <a:spLocks noGrp="1"/>
          </p:cNvSpPr>
          <p:nvPr>
            <p:ph type="body" idx="2"/>
          </p:nvPr>
        </p:nvSpPr>
        <p:spPr>
          <a:xfrm>
            <a:off x="508001" y="3352800"/>
            <a:ext cx="6447600" cy="1178100"/>
          </a:xfrm>
          <a:prstGeom prst="rect">
            <a:avLst/>
          </a:prstGeom>
          <a:noFill/>
          <a:ln>
            <a:noFill/>
          </a:ln>
        </p:spPr>
        <p:txBody>
          <a:bodyPr spcFirstLastPara="1" wrap="square" lIns="68575" tIns="34275" rIns="68575" bIns="34275" anchor="ctr" anchorCtr="0">
            <a:norm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00" name="Google Shape;100;p1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
        <p:nvSpPr>
          <p:cNvPr id="103" name="Google Shape;103;p1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it" sz="6000" b="0" i="0" u="none" strike="noStrike" cap="none">
                <a:solidFill>
                  <a:schemeClr val="accent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it" sz="6000" b="0" i="0" u="none" strike="noStrike" cap="none">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rgbClr val="B4176D"/>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13"/>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08" name="Google Shape;108;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1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1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B4176D"/>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4"/>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Font typeface="Trebuchet MS"/>
              <a:buNone/>
              <a:defRPr sz="1800">
                <a:solidFill>
                  <a:srgbClr val="3F3F3F"/>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14" name="Google Shape;114;p14"/>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15" name="Google Shape;115;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1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
        <p:nvSpPr>
          <p:cNvPr id="118" name="Google Shape;118;p1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it" sz="6000" b="0" i="0" u="none" strike="noStrike" cap="none">
                <a:solidFill>
                  <a:schemeClr val="accent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it" sz="6000" b="0" i="0" u="none" strike="noStrike" cap="none">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514349" y="457200"/>
            <a:ext cx="6441300" cy="22668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B4176D"/>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5"/>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Font typeface="Trebuchet MS"/>
              <a:buNone/>
              <a:defRPr sz="1800">
                <a:solidFill>
                  <a:schemeClr val="accent1"/>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23" name="Google Shape;123;p15"/>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24" name="Google Shape;124;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1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1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16"/>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30" name="Google Shape;130;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1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17"/>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36" name="Google Shape;136;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1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42" name="Google Shape;42;p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508001" y="2025650"/>
            <a:ext cx="6447600" cy="13698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rgbClr val="B4176D"/>
              </a:buClr>
              <a:buSzPts val="3000"/>
              <a:buFont typeface="Trebuchet MS"/>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4"/>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1200"/>
              <a:buNone/>
              <a:defRPr sz="15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48" name="Google Shape;48;p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5"/>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54" name="Google Shape;54;p5"/>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55" name="Google Shape;55;p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 name="Google Shape;56;p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B4176D"/>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6"/>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61" name="Google Shape;61;p6"/>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62" name="Google Shape;62;p6"/>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63" name="Google Shape;63;p6"/>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64" name="Google Shape;64;p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rgbClr val="B4176D"/>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9"/>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rm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79" name="Google Shape;79;p9"/>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800"/>
              <a:buNone/>
              <a:defRPr sz="1100"/>
            </a:lvl1pPr>
            <a:lvl2pPr marL="914400" lvl="1" indent="-228600" algn="l">
              <a:spcBef>
                <a:spcPts val="800"/>
              </a:spcBef>
              <a:spcAft>
                <a:spcPts val="0"/>
              </a:spcAft>
              <a:buSzPts val="800"/>
              <a:buNone/>
              <a:defRPr sz="1100"/>
            </a:lvl2pPr>
            <a:lvl3pPr marL="1371600" lvl="2" indent="-228600" algn="l">
              <a:spcBef>
                <a:spcPts val="800"/>
              </a:spcBef>
              <a:spcAft>
                <a:spcPts val="0"/>
              </a:spcAft>
              <a:buSzPts val="700"/>
              <a:buNone/>
              <a:defRPr sz="900"/>
            </a:lvl3pPr>
            <a:lvl4pPr marL="1828800" lvl="3" indent="-228600" algn="l">
              <a:spcBef>
                <a:spcPts val="800"/>
              </a:spcBef>
              <a:spcAft>
                <a:spcPts val="0"/>
              </a:spcAft>
              <a:buSzPts val="600"/>
              <a:buNone/>
              <a:defRPr sz="800"/>
            </a:lvl4pPr>
            <a:lvl5pPr marL="2286000" lvl="4" indent="-228600" algn="l">
              <a:spcBef>
                <a:spcPts val="800"/>
              </a:spcBef>
              <a:spcAft>
                <a:spcPts val="0"/>
              </a:spcAft>
              <a:buSzPts val="600"/>
              <a:buNone/>
              <a:defRPr sz="800"/>
            </a:lvl5pPr>
            <a:lvl6pPr marL="2743200" lvl="5" indent="-228600" algn="l">
              <a:spcBef>
                <a:spcPts val="800"/>
              </a:spcBef>
              <a:spcAft>
                <a:spcPts val="0"/>
              </a:spcAft>
              <a:buSzPts val="600"/>
              <a:buNone/>
              <a:defRPr sz="800"/>
            </a:lvl6pPr>
            <a:lvl7pPr marL="3200400" lvl="6" indent="-228600" algn="l">
              <a:spcBef>
                <a:spcPts val="800"/>
              </a:spcBef>
              <a:spcAft>
                <a:spcPts val="0"/>
              </a:spcAft>
              <a:buSzPts val="600"/>
              <a:buNone/>
              <a:defRPr sz="800"/>
            </a:lvl7pPr>
            <a:lvl8pPr marL="3657600" lvl="7" indent="-228600" algn="l">
              <a:spcBef>
                <a:spcPts val="800"/>
              </a:spcBef>
              <a:spcAft>
                <a:spcPts val="0"/>
              </a:spcAft>
              <a:buSzPts val="600"/>
              <a:buNone/>
              <a:defRPr sz="800"/>
            </a:lvl8pPr>
            <a:lvl9pPr marL="4114800" lvl="8" indent="-228600" algn="l">
              <a:spcBef>
                <a:spcPts val="800"/>
              </a:spcBef>
              <a:spcAft>
                <a:spcPts val="0"/>
              </a:spcAft>
              <a:buSzPts val="600"/>
              <a:buNone/>
              <a:defRPr sz="800"/>
            </a:lvl9pPr>
          </a:lstStyle>
          <a:p>
            <a:endParaRPr/>
          </a:p>
        </p:txBody>
      </p:sp>
      <p:sp>
        <p:nvSpPr>
          <p:cNvPr id="80" name="Google Shape;80;p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rgbClr val="B4176D"/>
              </a:buClr>
              <a:buSzPts val="1800"/>
              <a:buFont typeface="Trebuchet MS"/>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0"/>
          <p:cNvSpPr>
            <a:spLocks noGrp="1"/>
          </p:cNvSpPr>
          <p:nvPr>
            <p:ph type="pic" idx="2"/>
          </p:nvPr>
        </p:nvSpPr>
        <p:spPr>
          <a:xfrm>
            <a:off x="508000" y="457200"/>
            <a:ext cx="6447600" cy="2884200"/>
          </a:xfrm>
          <a:prstGeom prst="rect">
            <a:avLst/>
          </a:prstGeom>
          <a:noFill/>
          <a:ln>
            <a:noFill/>
          </a:ln>
        </p:spPr>
      </p:sp>
      <p:sp>
        <p:nvSpPr>
          <p:cNvPr id="86" name="Google Shape;86;p10"/>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normAutofit/>
          </a:bodyPr>
          <a:lstStyle>
            <a:lvl1pPr marL="457200" lvl="0" indent="-228600" algn="l">
              <a:spcBef>
                <a:spcPts val="800"/>
              </a:spcBef>
              <a:spcAft>
                <a:spcPts val="0"/>
              </a:spcAft>
              <a:buSzPts val="700"/>
              <a:buNone/>
              <a:defRPr sz="900"/>
            </a:lvl1pPr>
            <a:lvl2pPr marL="914400" lvl="1" indent="-228600" algn="l">
              <a:spcBef>
                <a:spcPts val="800"/>
              </a:spcBef>
              <a:spcAft>
                <a:spcPts val="0"/>
              </a:spcAft>
              <a:buSzPts val="700"/>
              <a:buNone/>
              <a:defRPr sz="900"/>
            </a:lvl2pPr>
            <a:lvl3pPr marL="1371600" lvl="2" indent="-228600" algn="l">
              <a:spcBef>
                <a:spcPts val="800"/>
              </a:spcBef>
              <a:spcAft>
                <a:spcPts val="0"/>
              </a:spcAft>
              <a:buSzPts val="600"/>
              <a:buNone/>
              <a:defRPr sz="800"/>
            </a:lvl3pPr>
            <a:lvl4pPr marL="1828800" lvl="3" indent="-228600" algn="l">
              <a:spcBef>
                <a:spcPts val="800"/>
              </a:spcBef>
              <a:spcAft>
                <a:spcPts val="0"/>
              </a:spcAft>
              <a:buSzPts val="500"/>
              <a:buNone/>
              <a:defRPr sz="700"/>
            </a:lvl4pPr>
            <a:lvl5pPr marL="2286000" lvl="4" indent="-228600" algn="l">
              <a:spcBef>
                <a:spcPts val="800"/>
              </a:spcBef>
              <a:spcAft>
                <a:spcPts val="0"/>
              </a:spcAft>
              <a:buSzPts val="500"/>
              <a:buNone/>
              <a:defRPr sz="700"/>
            </a:lvl5pPr>
            <a:lvl6pPr marL="2743200" lvl="5" indent="-228600" algn="l">
              <a:spcBef>
                <a:spcPts val="800"/>
              </a:spcBef>
              <a:spcAft>
                <a:spcPts val="0"/>
              </a:spcAft>
              <a:buSzPts val="500"/>
              <a:buNone/>
              <a:defRPr sz="700"/>
            </a:lvl6pPr>
            <a:lvl7pPr marL="3200400" lvl="6" indent="-228600" algn="l">
              <a:spcBef>
                <a:spcPts val="800"/>
              </a:spcBef>
              <a:spcAft>
                <a:spcPts val="0"/>
              </a:spcAft>
              <a:buSzPts val="500"/>
              <a:buNone/>
              <a:defRPr sz="700"/>
            </a:lvl7pPr>
            <a:lvl8pPr marL="3657600" lvl="7" indent="-228600" algn="l">
              <a:spcBef>
                <a:spcPts val="800"/>
              </a:spcBef>
              <a:spcAft>
                <a:spcPts val="0"/>
              </a:spcAft>
              <a:buSzPts val="500"/>
              <a:buNone/>
              <a:defRPr sz="700"/>
            </a:lvl8pPr>
            <a:lvl9pPr marL="4114800" lvl="8" indent="-228600" algn="l">
              <a:spcBef>
                <a:spcPts val="800"/>
              </a:spcBef>
              <a:spcAft>
                <a:spcPts val="0"/>
              </a:spcAft>
              <a:buSzPts val="500"/>
              <a:buNone/>
              <a:defRPr sz="700"/>
            </a:lvl9pPr>
          </a:lstStyle>
          <a:p>
            <a:endParaRPr/>
          </a:p>
        </p:txBody>
      </p:sp>
      <p:sp>
        <p:nvSpPr>
          <p:cNvPr id="87" name="Google Shape;87;p1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125" y="3681413"/>
              <a:ext cx="4763700" cy="3176700"/>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chemeClr val="accent1">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15" name="Google Shape;15;p1"/>
            <p:cNvSpPr/>
            <p:nvPr/>
          </p:nvSpPr>
          <p:spPr>
            <a:xfrm>
              <a:off x="10371666" y="3589867"/>
              <a:ext cx="1817100" cy="3268200"/>
            </a:xfrm>
            <a:prstGeom prst="triangle">
              <a:avLst>
                <a:gd name="adj" fmla="val 100000"/>
              </a:avLst>
            </a:prstGeom>
            <a:solidFill>
              <a:srgbClr val="780F49">
                <a:alpha val="65882"/>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800" cy="2844900"/>
            </a:xfrm>
            <a:prstGeom prst="triangle">
              <a:avLst>
                <a:gd name="adj" fmla="val 0"/>
              </a:avLst>
            </a:prstGeom>
            <a:solidFill>
              <a:srgbClr val="B4176D">
                <a:alpha val="69803"/>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marR="0" lvl="0" algn="l" rtl="0">
              <a:spcBef>
                <a:spcPts val="0"/>
              </a:spcBef>
              <a:spcAft>
                <a:spcPts val="0"/>
              </a:spcAft>
              <a:buClr>
                <a:srgbClr val="B4176D"/>
              </a:buClr>
              <a:buSzPts val="2700"/>
              <a:buFont typeface="Trebuchet MS"/>
              <a:buNone/>
              <a:defRPr sz="2700" b="0" i="0" u="none" strike="noStrike" cap="none">
                <a:solidFill>
                  <a:srgbClr val="B4176D"/>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8" name="Google Shape;18;p1"/>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marR="0" lvl="0" indent="-298450" algn="l" rtl="0">
              <a:spcBef>
                <a:spcPts val="800"/>
              </a:spcBef>
              <a:spcAft>
                <a:spcPts val="0"/>
              </a:spcAft>
              <a:buClr>
                <a:srgbClr val="B4176D"/>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rgbClr val="B4176D"/>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rgbClr val="B4176D"/>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rgbClr val="B4176D"/>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rgbClr val="B4176D"/>
                </a:solidFill>
                <a:latin typeface="Trebuchet MS"/>
                <a:ea typeface="Trebuchet MS"/>
                <a:cs typeface="Trebuchet MS"/>
                <a:sym typeface="Trebuchet MS"/>
              </a:defRPr>
            </a:lvl1pPr>
            <a:lvl2pPr marL="0" marR="0" lvl="1" indent="0" algn="r" rtl="0">
              <a:spcBef>
                <a:spcPts val="0"/>
              </a:spcBef>
              <a:buNone/>
              <a:defRPr sz="700" b="0" i="0" u="none" strike="noStrike" cap="none">
                <a:solidFill>
                  <a:srgbClr val="B4176D"/>
                </a:solidFill>
                <a:latin typeface="Trebuchet MS"/>
                <a:ea typeface="Trebuchet MS"/>
                <a:cs typeface="Trebuchet MS"/>
                <a:sym typeface="Trebuchet MS"/>
              </a:defRPr>
            </a:lvl2pPr>
            <a:lvl3pPr marL="0" marR="0" lvl="2" indent="0" algn="r" rtl="0">
              <a:spcBef>
                <a:spcPts val="0"/>
              </a:spcBef>
              <a:buNone/>
              <a:defRPr sz="700" b="0" i="0" u="none" strike="noStrike" cap="none">
                <a:solidFill>
                  <a:srgbClr val="B4176D"/>
                </a:solidFill>
                <a:latin typeface="Trebuchet MS"/>
                <a:ea typeface="Trebuchet MS"/>
                <a:cs typeface="Trebuchet MS"/>
                <a:sym typeface="Trebuchet MS"/>
              </a:defRPr>
            </a:lvl3pPr>
            <a:lvl4pPr marL="0" marR="0" lvl="3" indent="0" algn="r" rtl="0">
              <a:spcBef>
                <a:spcPts val="0"/>
              </a:spcBef>
              <a:buNone/>
              <a:defRPr sz="700" b="0" i="0" u="none" strike="noStrike" cap="none">
                <a:solidFill>
                  <a:srgbClr val="B4176D"/>
                </a:solidFill>
                <a:latin typeface="Trebuchet MS"/>
                <a:ea typeface="Trebuchet MS"/>
                <a:cs typeface="Trebuchet MS"/>
                <a:sym typeface="Trebuchet MS"/>
              </a:defRPr>
            </a:lvl4pPr>
            <a:lvl5pPr marL="0" marR="0" lvl="4" indent="0" algn="r" rtl="0">
              <a:spcBef>
                <a:spcPts val="0"/>
              </a:spcBef>
              <a:buNone/>
              <a:defRPr sz="700" b="0" i="0" u="none" strike="noStrike" cap="none">
                <a:solidFill>
                  <a:srgbClr val="B4176D"/>
                </a:solidFill>
                <a:latin typeface="Trebuchet MS"/>
                <a:ea typeface="Trebuchet MS"/>
                <a:cs typeface="Trebuchet MS"/>
                <a:sym typeface="Trebuchet MS"/>
              </a:defRPr>
            </a:lvl5pPr>
            <a:lvl6pPr marL="0" marR="0" lvl="5" indent="0" algn="r" rtl="0">
              <a:spcBef>
                <a:spcPts val="0"/>
              </a:spcBef>
              <a:buNone/>
              <a:defRPr sz="700" b="0" i="0" u="none" strike="noStrike" cap="none">
                <a:solidFill>
                  <a:srgbClr val="B4176D"/>
                </a:solidFill>
                <a:latin typeface="Trebuchet MS"/>
                <a:ea typeface="Trebuchet MS"/>
                <a:cs typeface="Trebuchet MS"/>
                <a:sym typeface="Trebuchet MS"/>
              </a:defRPr>
            </a:lvl6pPr>
            <a:lvl7pPr marL="0" marR="0" lvl="6" indent="0" algn="r" rtl="0">
              <a:spcBef>
                <a:spcPts val="0"/>
              </a:spcBef>
              <a:buNone/>
              <a:defRPr sz="700" b="0" i="0" u="none" strike="noStrike" cap="none">
                <a:solidFill>
                  <a:srgbClr val="B4176D"/>
                </a:solidFill>
                <a:latin typeface="Trebuchet MS"/>
                <a:ea typeface="Trebuchet MS"/>
                <a:cs typeface="Trebuchet MS"/>
                <a:sym typeface="Trebuchet MS"/>
              </a:defRPr>
            </a:lvl7pPr>
            <a:lvl8pPr marL="0" marR="0" lvl="7" indent="0" algn="r" rtl="0">
              <a:spcBef>
                <a:spcPts val="0"/>
              </a:spcBef>
              <a:buNone/>
              <a:defRPr sz="700" b="0" i="0" u="none" strike="noStrike" cap="none">
                <a:solidFill>
                  <a:srgbClr val="B4176D"/>
                </a:solidFill>
                <a:latin typeface="Trebuchet MS"/>
                <a:ea typeface="Trebuchet MS"/>
                <a:cs typeface="Trebuchet MS"/>
                <a:sym typeface="Trebuchet MS"/>
              </a:defRPr>
            </a:lvl8pPr>
            <a:lvl9pPr marL="0" marR="0" lvl="8" indent="0" algn="r" rtl="0">
              <a:spcBef>
                <a:spcPts val="0"/>
              </a:spcBef>
              <a:buNone/>
              <a:defRPr sz="700" b="0" i="0" u="none" strike="noStrike" cap="none">
                <a:solidFill>
                  <a:srgbClr val="B4176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130300" y="1803400"/>
            <a:ext cx="5825100" cy="12348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None/>
            </a:pPr>
            <a:r>
              <a:rPr lang="it"/>
              <a:t>Preghiera</a:t>
            </a:r>
            <a:endParaRPr/>
          </a:p>
        </p:txBody>
      </p:sp>
      <p:sp>
        <p:nvSpPr>
          <p:cNvPr id="144" name="Google Shape;144;p18"/>
          <p:cNvSpPr txBox="1">
            <a:spLocks noGrp="1"/>
          </p:cNvSpPr>
          <p:nvPr>
            <p:ph type="subTitle" idx="1"/>
          </p:nvPr>
        </p:nvSpPr>
        <p:spPr>
          <a:xfrm>
            <a:off x="1130300" y="3038125"/>
            <a:ext cx="5825100" cy="822600"/>
          </a:xfrm>
          <a:prstGeom prst="rect">
            <a:avLst/>
          </a:prstGeom>
        </p:spPr>
        <p:txBody>
          <a:bodyPr spcFirstLastPara="1" wrap="square" lIns="68575" tIns="34275" rIns="68575" bIns="34275" anchor="t" anchorCtr="0">
            <a:normAutofit/>
          </a:bodyPr>
          <a:lstStyle/>
          <a:p>
            <a:pPr marL="0" lvl="0" indent="0" algn="r" rtl="0">
              <a:spcBef>
                <a:spcPts val="800"/>
              </a:spcBef>
              <a:spcAft>
                <a:spcPts val="0"/>
              </a:spcAft>
              <a:buNone/>
            </a:pPr>
            <a:r>
              <a:rPr lang="it"/>
              <a:t>Incontro GAS e ADS 12/11/2021</a:t>
            </a:r>
            <a:endParaRPr dirty="0"/>
          </a:p>
        </p:txBody>
      </p:sp>
      <p:pic>
        <p:nvPicPr>
          <p:cNvPr id="145" name="Google Shape;145;p18"/>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46" name="Google Shape;146;p18"/>
          <p:cNvPicPr preferRelativeResize="0"/>
          <p:nvPr/>
        </p:nvPicPr>
        <p:blipFill>
          <a:blip r:embed="rId4">
            <a:alphaModFix/>
          </a:blip>
          <a:stretch>
            <a:fillRect/>
          </a:stretch>
        </p:blipFill>
        <p:spPr>
          <a:xfrm>
            <a:off x="8297900" y="4634972"/>
            <a:ext cx="788552" cy="401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689450" y="200425"/>
            <a:ext cx="5584800" cy="575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it" sz="2900"/>
              <a:t>Canto - Ecco quel che abbiamo</a:t>
            </a:r>
            <a:endParaRPr sz="2900"/>
          </a:p>
        </p:txBody>
      </p:sp>
      <p:sp>
        <p:nvSpPr>
          <p:cNvPr id="152" name="Google Shape;152;p19"/>
          <p:cNvSpPr txBox="1"/>
          <p:nvPr/>
        </p:nvSpPr>
        <p:spPr>
          <a:xfrm>
            <a:off x="763775" y="990575"/>
            <a:ext cx="3420000" cy="3378600"/>
          </a:xfrm>
          <a:prstGeom prst="rect">
            <a:avLst/>
          </a:prstGeom>
          <a:noFill/>
          <a:ln>
            <a:noFill/>
          </a:ln>
        </p:spPr>
        <p:txBody>
          <a:bodyPr spcFirstLastPara="1" wrap="square" lIns="68400" tIns="34200" rIns="68400" bIns="34200" anchor="t" anchorCtr="0">
            <a:noAutofit/>
          </a:bodyPr>
          <a:lstStyle/>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Ecco quel che abbiamo</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Nulla ci appartiene ormai</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Ecco i frutti della terra</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Che Tu moltiplicherai</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Ecco queste mani</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Puoi usarle se lo vuoi</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Per dividere nel mondo il pane</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r>
              <a:rPr lang="it" sz="1550" b="1">
                <a:solidFill>
                  <a:srgbClr val="333333"/>
                </a:solidFill>
                <a:highlight>
                  <a:srgbClr val="FFFFFF"/>
                </a:highlight>
                <a:latin typeface="Montserrat"/>
                <a:ea typeface="Montserrat"/>
                <a:cs typeface="Montserrat"/>
                <a:sym typeface="Montserrat"/>
              </a:rPr>
              <a:t>Che tu hai dato a noi</a:t>
            </a:r>
            <a:endParaRPr sz="1550" b="1">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100"/>
              </a:spcBef>
              <a:spcAft>
                <a:spcPts val="0"/>
              </a:spcAft>
              <a:buClr>
                <a:schemeClr val="dk1"/>
              </a:buClr>
              <a:buSzPts val="1100"/>
              <a:buFont typeface="Arial"/>
              <a:buNone/>
            </a:pPr>
            <a:endParaRPr sz="1550">
              <a:solidFill>
                <a:srgbClr val="333333"/>
              </a:solidFill>
              <a:highlight>
                <a:srgbClr val="FFFFFF"/>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it" sz="1550">
                <a:solidFill>
                  <a:srgbClr val="333333"/>
                </a:solidFill>
                <a:highlight>
                  <a:srgbClr val="FFFFFF"/>
                </a:highlight>
                <a:latin typeface="Montserrat Medium"/>
                <a:ea typeface="Montserrat Medium"/>
                <a:cs typeface="Montserrat Medium"/>
                <a:sym typeface="Montserrat Medium"/>
              </a:rPr>
              <a:t>Solo una goccia hai messo fra le mani mie</a:t>
            </a:r>
            <a:endParaRPr sz="1550">
              <a:solidFill>
                <a:srgbClr val="333333"/>
              </a:solidFill>
              <a:highlight>
                <a:srgbClr val="FFFFFF"/>
              </a:highlight>
              <a:latin typeface="Montserrat Medium"/>
              <a:ea typeface="Montserrat Medium"/>
              <a:cs typeface="Montserrat Medium"/>
              <a:sym typeface="Montserrat Medium"/>
            </a:endParaRPr>
          </a:p>
          <a:p>
            <a:pPr marL="0" lvl="0" indent="0" algn="l" rtl="0">
              <a:lnSpc>
                <a:spcPct val="100000"/>
              </a:lnSpc>
              <a:spcBef>
                <a:spcPts val="100"/>
              </a:spcBef>
              <a:spcAft>
                <a:spcPts val="0"/>
              </a:spcAft>
              <a:buClr>
                <a:schemeClr val="dk1"/>
              </a:buClr>
              <a:buSzPts val="1100"/>
              <a:buFont typeface="Arial"/>
              <a:buNone/>
            </a:pPr>
            <a:r>
              <a:rPr lang="it" sz="1550">
                <a:solidFill>
                  <a:srgbClr val="333333"/>
                </a:solidFill>
                <a:highlight>
                  <a:srgbClr val="FFFFFF"/>
                </a:highlight>
                <a:latin typeface="Montserrat Medium"/>
                <a:ea typeface="Montserrat Medium"/>
                <a:cs typeface="Montserrat Medium"/>
                <a:sym typeface="Montserrat Medium"/>
              </a:rPr>
              <a:t>Solo una goccia che tu ora chiedi a me</a:t>
            </a:r>
            <a:endParaRPr sz="1550">
              <a:solidFill>
                <a:srgbClr val="333333"/>
              </a:solidFill>
              <a:highlight>
                <a:srgbClr val="FFFFFF"/>
              </a:highlight>
              <a:latin typeface="Montserrat Medium"/>
              <a:ea typeface="Montserrat Medium"/>
              <a:cs typeface="Montserrat Medium"/>
              <a:sym typeface="Montserrat Medium"/>
            </a:endParaRPr>
          </a:p>
          <a:p>
            <a:pPr marL="0" lvl="0" indent="0" algn="l" rtl="0">
              <a:lnSpc>
                <a:spcPct val="100000"/>
              </a:lnSpc>
              <a:spcBef>
                <a:spcPts val="100"/>
              </a:spcBef>
              <a:spcAft>
                <a:spcPts val="0"/>
              </a:spcAft>
              <a:buClr>
                <a:schemeClr val="dk1"/>
              </a:buClr>
              <a:buSzPts val="1100"/>
              <a:buFont typeface="Arial"/>
              <a:buNone/>
            </a:pPr>
            <a:r>
              <a:rPr lang="it" sz="1550">
                <a:solidFill>
                  <a:srgbClr val="333333"/>
                </a:solidFill>
                <a:highlight>
                  <a:srgbClr val="FFFFFF"/>
                </a:highlight>
                <a:latin typeface="Montserrat Medium"/>
                <a:ea typeface="Montserrat Medium"/>
                <a:cs typeface="Montserrat Medium"/>
                <a:sym typeface="Montserrat Medium"/>
              </a:rPr>
              <a:t>Una goccia che in mano a te</a:t>
            </a:r>
            <a:endParaRPr sz="1550">
              <a:solidFill>
                <a:srgbClr val="333333"/>
              </a:solidFill>
              <a:highlight>
                <a:srgbClr val="FFFFFF"/>
              </a:highlight>
              <a:latin typeface="Montserrat Medium"/>
              <a:ea typeface="Montserrat Medium"/>
              <a:cs typeface="Montserrat Medium"/>
              <a:sym typeface="Montserrat Medium"/>
            </a:endParaRPr>
          </a:p>
          <a:p>
            <a:pPr marL="0" lvl="0" indent="0" algn="l" rtl="0">
              <a:lnSpc>
                <a:spcPct val="100000"/>
              </a:lnSpc>
              <a:spcBef>
                <a:spcPts val="100"/>
              </a:spcBef>
              <a:spcAft>
                <a:spcPts val="0"/>
              </a:spcAft>
              <a:buClr>
                <a:schemeClr val="dk1"/>
              </a:buClr>
              <a:buSzPts val="1100"/>
              <a:buFont typeface="Arial"/>
              <a:buNone/>
            </a:pPr>
            <a:r>
              <a:rPr lang="it" sz="1550">
                <a:solidFill>
                  <a:srgbClr val="333333"/>
                </a:solidFill>
                <a:highlight>
                  <a:srgbClr val="FFFFFF"/>
                </a:highlight>
                <a:latin typeface="Montserrat Medium"/>
                <a:ea typeface="Montserrat Medium"/>
                <a:cs typeface="Montserrat Medium"/>
                <a:sym typeface="Montserrat Medium"/>
              </a:rPr>
              <a:t>Una pioggia diventerà</a:t>
            </a:r>
            <a:endParaRPr sz="1550">
              <a:solidFill>
                <a:srgbClr val="333333"/>
              </a:solidFill>
              <a:highlight>
                <a:srgbClr val="FFFFFF"/>
              </a:highlight>
              <a:latin typeface="Montserrat Medium"/>
              <a:ea typeface="Montserrat Medium"/>
              <a:cs typeface="Montserrat Medium"/>
              <a:sym typeface="Montserrat Medium"/>
            </a:endParaRPr>
          </a:p>
          <a:p>
            <a:pPr marL="0" lvl="0" indent="0" algn="l" rtl="0">
              <a:lnSpc>
                <a:spcPct val="100000"/>
              </a:lnSpc>
              <a:spcBef>
                <a:spcPts val="100"/>
              </a:spcBef>
              <a:spcAft>
                <a:spcPts val="0"/>
              </a:spcAft>
              <a:buClr>
                <a:schemeClr val="dk1"/>
              </a:buClr>
              <a:buSzPts val="1100"/>
              <a:buFont typeface="Arial"/>
              <a:buNone/>
            </a:pPr>
            <a:r>
              <a:rPr lang="it" sz="1550">
                <a:solidFill>
                  <a:srgbClr val="333333"/>
                </a:solidFill>
                <a:highlight>
                  <a:srgbClr val="FFFFFF"/>
                </a:highlight>
                <a:latin typeface="Montserrat Medium"/>
                <a:ea typeface="Montserrat Medium"/>
                <a:cs typeface="Montserrat Medium"/>
                <a:sym typeface="Montserrat Medium"/>
              </a:rPr>
              <a:t>e la terra feconderà</a:t>
            </a:r>
            <a:endParaRPr sz="1550">
              <a:solidFill>
                <a:srgbClr val="333333"/>
              </a:solidFill>
              <a:highlight>
                <a:srgbClr val="FFFFFF"/>
              </a:highlight>
              <a:latin typeface="Montserrat Medium"/>
              <a:ea typeface="Montserrat Medium"/>
              <a:cs typeface="Montserrat Medium"/>
              <a:sym typeface="Montserrat Medium"/>
            </a:endParaRPr>
          </a:p>
          <a:p>
            <a:pPr marL="0" lvl="0" indent="0" algn="l" rtl="0">
              <a:lnSpc>
                <a:spcPct val="100000"/>
              </a:lnSpc>
              <a:spcBef>
                <a:spcPts val="100"/>
              </a:spcBef>
              <a:spcAft>
                <a:spcPts val="0"/>
              </a:spcAft>
              <a:buClr>
                <a:srgbClr val="000000"/>
              </a:buClr>
              <a:buSzPts val="1100"/>
              <a:buFont typeface="Arial"/>
              <a:buNone/>
            </a:pPr>
            <a:endParaRPr sz="900">
              <a:highlight>
                <a:srgbClr val="FCFCFC"/>
              </a:highlight>
              <a:latin typeface="Montserrat"/>
              <a:ea typeface="Montserrat"/>
              <a:cs typeface="Montserrat"/>
              <a:sym typeface="Montserrat"/>
            </a:endParaRPr>
          </a:p>
          <a:p>
            <a:pPr marL="0" lvl="0" indent="0" algn="l" rtl="0">
              <a:lnSpc>
                <a:spcPct val="100000"/>
              </a:lnSpc>
              <a:spcBef>
                <a:spcPts val="0"/>
              </a:spcBef>
              <a:spcAft>
                <a:spcPts val="0"/>
              </a:spcAft>
              <a:buClr>
                <a:srgbClr val="000000"/>
              </a:buClr>
              <a:buSzPts val="1100"/>
              <a:buFont typeface="Arial"/>
              <a:buNone/>
            </a:pPr>
            <a:endParaRPr sz="900">
              <a:solidFill>
                <a:srgbClr val="000000"/>
              </a:solidFill>
              <a:highlight>
                <a:srgbClr val="FCFCFC"/>
              </a:highlight>
              <a:latin typeface="Montserrat"/>
              <a:ea typeface="Montserrat"/>
              <a:cs typeface="Montserrat"/>
              <a:sym typeface="Montserrat"/>
            </a:endParaRPr>
          </a:p>
        </p:txBody>
      </p:sp>
      <p:sp>
        <p:nvSpPr>
          <p:cNvPr id="153" name="Google Shape;153;p19"/>
          <p:cNvSpPr txBox="1"/>
          <p:nvPr/>
        </p:nvSpPr>
        <p:spPr>
          <a:xfrm>
            <a:off x="4270550" y="990575"/>
            <a:ext cx="3420000" cy="2353200"/>
          </a:xfrm>
          <a:prstGeom prst="rect">
            <a:avLst/>
          </a:prstGeom>
          <a:noFill/>
          <a:ln>
            <a:noFill/>
          </a:ln>
        </p:spPr>
        <p:txBody>
          <a:bodyPr spcFirstLastPara="1" wrap="square" lIns="68400" tIns="34200" rIns="68400" bIns="34200" anchor="t" anchorCtr="0">
            <a:noAutofit/>
          </a:bodyPr>
          <a:lstStyle/>
          <a:p>
            <a:pPr marL="0" lvl="0" indent="0" algn="l" rtl="0">
              <a:lnSpc>
                <a:spcPct val="115000"/>
              </a:lnSpc>
              <a:spcBef>
                <a:spcPts val="0"/>
              </a:spcBef>
              <a:spcAft>
                <a:spcPts val="0"/>
              </a:spcAft>
              <a:buNone/>
            </a:pPr>
            <a:r>
              <a:rPr lang="it" sz="1500" b="1">
                <a:solidFill>
                  <a:srgbClr val="333333"/>
                </a:solidFill>
                <a:highlight>
                  <a:srgbClr val="FFFFFF"/>
                </a:highlight>
                <a:latin typeface="Montserrat"/>
                <a:ea typeface="Montserrat"/>
                <a:cs typeface="Montserrat"/>
                <a:sym typeface="Montserrat"/>
              </a:rPr>
              <a:t>Ecco quel che abbiamo</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Nulla ci appartiene ormai</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Ecco i frutti della terra</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Che Tu moltiplicherai</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Ecco queste mani</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Puoi usarle se lo vuoi</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None/>
            </a:pPr>
            <a:r>
              <a:rPr lang="it" sz="1500" b="1">
                <a:solidFill>
                  <a:srgbClr val="333333"/>
                </a:solidFill>
                <a:highlight>
                  <a:srgbClr val="FFFFFF"/>
                </a:highlight>
                <a:latin typeface="Montserrat"/>
                <a:ea typeface="Montserrat"/>
                <a:cs typeface="Montserrat"/>
                <a:sym typeface="Montserrat"/>
              </a:rPr>
              <a:t>Per dividere nel mondo il pane</a:t>
            </a:r>
            <a:endParaRPr sz="1500" b="1">
              <a:solidFill>
                <a:srgbClr val="333333"/>
              </a:solidFill>
              <a:highlight>
                <a:srgbClr val="FFFFFF"/>
              </a:highlight>
              <a:latin typeface="Montserrat"/>
              <a:ea typeface="Montserrat"/>
              <a:cs typeface="Montserrat"/>
              <a:sym typeface="Montserrat"/>
            </a:endParaRPr>
          </a:p>
          <a:p>
            <a:pPr marL="0" lvl="0" indent="0" algn="l" rtl="0">
              <a:lnSpc>
                <a:spcPct val="115000"/>
              </a:lnSpc>
              <a:spcBef>
                <a:spcPts val="100"/>
              </a:spcBef>
              <a:spcAft>
                <a:spcPts val="0"/>
              </a:spcAft>
              <a:buClr>
                <a:schemeClr val="dk1"/>
              </a:buClr>
              <a:buSzPts val="1100"/>
              <a:buFont typeface="Arial"/>
              <a:buNone/>
            </a:pPr>
            <a:r>
              <a:rPr lang="it" sz="1500" b="1">
                <a:solidFill>
                  <a:srgbClr val="333333"/>
                </a:solidFill>
                <a:highlight>
                  <a:srgbClr val="FFFFFF"/>
                </a:highlight>
                <a:latin typeface="Montserrat"/>
                <a:ea typeface="Montserrat"/>
                <a:cs typeface="Montserrat"/>
                <a:sym typeface="Montserrat"/>
              </a:rPr>
              <a:t>Che tu hai dato a noi</a:t>
            </a:r>
            <a:endParaRPr sz="1500">
              <a:solidFill>
                <a:srgbClr val="333333"/>
              </a:solidFill>
              <a:highlight>
                <a:srgbClr val="FFFFFF"/>
              </a:highlight>
              <a:latin typeface="Times New Roman"/>
              <a:ea typeface="Times New Roman"/>
              <a:cs typeface="Times New Roman"/>
              <a:sym typeface="Times New Roman"/>
            </a:endParaRPr>
          </a:p>
          <a:p>
            <a:pPr marL="0" lvl="0" indent="0" algn="l" rtl="0">
              <a:lnSpc>
                <a:spcPct val="100000"/>
              </a:lnSpc>
              <a:spcBef>
                <a:spcPts val="100"/>
              </a:spcBef>
              <a:spcAft>
                <a:spcPts val="0"/>
              </a:spcAft>
              <a:buNone/>
            </a:pPr>
            <a:r>
              <a:rPr lang="it" sz="1500" b="1">
                <a:solidFill>
                  <a:srgbClr val="000000"/>
                </a:solidFill>
                <a:highlight>
                  <a:srgbClr val="FCFCFC"/>
                </a:highlight>
              </a:rPr>
              <a:t> </a:t>
            </a:r>
            <a:endParaRPr sz="1500" b="1">
              <a:solidFill>
                <a:srgbClr val="000000"/>
              </a:solidFill>
              <a:highlight>
                <a:srgbClr val="FCFCFC"/>
              </a:highlight>
            </a:endParaRPr>
          </a:p>
        </p:txBody>
      </p:sp>
      <p:pic>
        <p:nvPicPr>
          <p:cNvPr id="154" name="Google Shape;154;p19"/>
          <p:cNvPicPr preferRelativeResize="0"/>
          <p:nvPr/>
        </p:nvPicPr>
        <p:blipFill>
          <a:blip r:embed="rId3">
            <a:alphaModFix/>
          </a:blip>
          <a:stretch>
            <a:fillRect/>
          </a:stretch>
        </p:blipFill>
        <p:spPr>
          <a:xfrm>
            <a:off x="6805550" y="3343775"/>
            <a:ext cx="1312125" cy="131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457000" y="134125"/>
            <a:ext cx="6447600" cy="4710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it"/>
              <a:t>Gv 6,22-58 - Il pane della vita</a:t>
            </a:r>
            <a:endParaRPr/>
          </a:p>
        </p:txBody>
      </p:sp>
      <p:sp>
        <p:nvSpPr>
          <p:cNvPr id="160" name="Google Shape;160;p20"/>
          <p:cNvSpPr txBox="1">
            <a:spLocks noGrp="1"/>
          </p:cNvSpPr>
          <p:nvPr>
            <p:ph type="body" idx="1"/>
          </p:nvPr>
        </p:nvSpPr>
        <p:spPr>
          <a:xfrm>
            <a:off x="457000" y="622325"/>
            <a:ext cx="6259500" cy="3678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75"/>
              <a:buFont typeface="Arial"/>
              <a:buNone/>
            </a:pPr>
            <a:r>
              <a:rPr lang="it" sz="1500">
                <a:latin typeface="Verdana"/>
                <a:ea typeface="Verdana"/>
                <a:cs typeface="Verdana"/>
                <a:sym typeface="Verdana"/>
              </a:rPr>
              <a:t>Il giorno dopo, la folla, rimasta dall’altra parte del mare, vide che c’era soltanto una barca e che Gesù non era salito con i suoi discepoli sulla barca, ma i suoi discepoli erano partiti da soli. Altre barche erano giunte da Tiberìade, vicino al luogo dove avevano mangiato il pane, dopo che il Signore aveva reso grazie. Quando dunque la folla vide che Gesù non era più là e nemmeno i suoi discepoli, salì sulle barche e si diresse alla volta di Cafàrnao alla ricerca di Gesù. Lo trovarono di là dal mare e gli dissero: «Rabbì, quando sei venuto qua?».</a:t>
            </a:r>
            <a:endParaRPr sz="1500">
              <a:latin typeface="Verdana"/>
              <a:ea typeface="Verdana"/>
              <a:cs typeface="Verdana"/>
              <a:sym typeface="Verdana"/>
            </a:endParaRPr>
          </a:p>
          <a:p>
            <a:pPr marL="0" lvl="0" indent="0" algn="l" rtl="0">
              <a:lnSpc>
                <a:spcPct val="100000"/>
              </a:lnSpc>
              <a:spcBef>
                <a:spcPts val="0"/>
              </a:spcBef>
              <a:spcAft>
                <a:spcPts val="0"/>
              </a:spcAft>
              <a:buClr>
                <a:schemeClr val="dk1"/>
              </a:buClr>
              <a:buSzPts val="275"/>
              <a:buFont typeface="Arial"/>
              <a:buNone/>
            </a:pPr>
            <a:endParaRPr sz="1500">
              <a:latin typeface="Verdana"/>
              <a:ea typeface="Verdana"/>
              <a:cs typeface="Verdana"/>
              <a:sym typeface="Verdana"/>
            </a:endParaRPr>
          </a:p>
          <a:p>
            <a:pPr marL="0" lvl="0" indent="0" algn="l" rtl="0">
              <a:lnSpc>
                <a:spcPct val="100000"/>
              </a:lnSpc>
              <a:spcBef>
                <a:spcPts val="0"/>
              </a:spcBef>
              <a:spcAft>
                <a:spcPts val="0"/>
              </a:spcAft>
              <a:buClr>
                <a:schemeClr val="dk1"/>
              </a:buClr>
              <a:buSzPts val="275"/>
              <a:buFont typeface="Arial"/>
              <a:buNone/>
            </a:pPr>
            <a:r>
              <a:rPr lang="it" sz="1500">
                <a:latin typeface="Verdana"/>
                <a:ea typeface="Verdana"/>
                <a:cs typeface="Verdana"/>
                <a:sym typeface="Verdana"/>
              </a:rPr>
              <a:t>Gesù rispose loro: «In verità, in verità io vi dico: voi mi cercate non perché avete visto dei segni, ma perché avete mangiato di quei pani e vi siete saziati. Datevi da fare non per il cibo che non dura, ma per il cibo che rimane per la vita eterna e che il Figlio dell’uomo vi darà. Perché su di lui il Padre, Dio, ha messo il suo sigillo». Gli dissero allora: «Che cosa dobbiamo compiere per fare le opere di Dio?». Gesù rispose loro: «Questa è l’opera di Dio: che crediate in colui che egli ha mandato».</a:t>
            </a:r>
            <a:endParaRPr sz="1500">
              <a:latin typeface="Verdana"/>
              <a:ea typeface="Verdana"/>
              <a:cs typeface="Verdana"/>
              <a:sym typeface="Verdana"/>
            </a:endParaRPr>
          </a:p>
          <a:p>
            <a:pPr marL="0" lvl="0" indent="0" algn="l" rtl="0">
              <a:lnSpc>
                <a:spcPct val="95000"/>
              </a:lnSpc>
              <a:spcBef>
                <a:spcPts val="0"/>
              </a:spcBef>
              <a:spcAft>
                <a:spcPts val="0"/>
              </a:spcAft>
              <a:buSzPts val="275"/>
              <a:buNone/>
            </a:pPr>
            <a:endParaRPr sz="325">
              <a:latin typeface="Montserrat Medium"/>
              <a:ea typeface="Montserrat Medium"/>
              <a:cs typeface="Montserrat Medium"/>
              <a:sym typeface="Montserrat Medium"/>
            </a:endParaRPr>
          </a:p>
        </p:txBody>
      </p:sp>
      <p:pic>
        <p:nvPicPr>
          <p:cNvPr id="161" name="Google Shape;161;p20"/>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62" name="Google Shape;162;p20"/>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163" name="Google Shape;163;p20"/>
          <p:cNvPicPr preferRelativeResize="0"/>
          <p:nvPr/>
        </p:nvPicPr>
        <p:blipFill>
          <a:blip r:embed="rId5">
            <a:alphaModFix/>
          </a:blip>
          <a:stretch>
            <a:fillRect/>
          </a:stretch>
        </p:blipFill>
        <p:spPr>
          <a:xfrm>
            <a:off x="6904600" y="1723000"/>
            <a:ext cx="2088125" cy="1263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406025" y="1116000"/>
            <a:ext cx="4373100" cy="471000"/>
          </a:xfrm>
          <a:prstGeom prst="rect">
            <a:avLst/>
          </a:prstGeom>
        </p:spPr>
        <p:txBody>
          <a:bodyPr spcFirstLastPara="1" wrap="square" lIns="68575" tIns="34275" rIns="68575" bIns="34275" anchor="t" anchorCtr="0">
            <a:noAutofit/>
          </a:bodyPr>
          <a:lstStyle/>
          <a:p>
            <a:pPr marL="0" lvl="0" indent="0" algn="l" rtl="0">
              <a:lnSpc>
                <a:spcPct val="95000"/>
              </a:lnSpc>
              <a:spcBef>
                <a:spcPts val="1000"/>
              </a:spcBef>
              <a:spcAft>
                <a:spcPts val="1000"/>
              </a:spcAft>
              <a:buSzPts val="852"/>
              <a:buNone/>
            </a:pPr>
            <a:r>
              <a:rPr lang="it" sz="1300">
                <a:latin typeface="Verdana"/>
                <a:ea typeface="Verdana"/>
                <a:cs typeface="Verdana"/>
                <a:sym typeface="Verdana"/>
              </a:rPr>
              <a:t>https://www.youtube.com/watch?v=dVQjBcT7C0w</a:t>
            </a:r>
            <a:endParaRPr sz="1300">
              <a:latin typeface="Verdana"/>
              <a:ea typeface="Verdana"/>
              <a:cs typeface="Verdana"/>
              <a:sym typeface="Verdana"/>
            </a:endParaRPr>
          </a:p>
        </p:txBody>
      </p:sp>
      <p:pic>
        <p:nvPicPr>
          <p:cNvPr id="169" name="Google Shape;169;p21"/>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70" name="Google Shape;170;p21"/>
          <p:cNvPicPr preferRelativeResize="0"/>
          <p:nvPr/>
        </p:nvPicPr>
        <p:blipFill>
          <a:blip r:embed="rId4">
            <a:alphaModFix/>
          </a:blip>
          <a:stretch>
            <a:fillRect/>
          </a:stretch>
        </p:blipFill>
        <p:spPr>
          <a:xfrm>
            <a:off x="8297900" y="4634972"/>
            <a:ext cx="788552" cy="401977"/>
          </a:xfrm>
          <a:prstGeom prst="rect">
            <a:avLst/>
          </a:prstGeom>
          <a:noFill/>
          <a:ln>
            <a:noFill/>
          </a:ln>
        </p:spPr>
      </p:pic>
      <p:sp>
        <p:nvSpPr>
          <p:cNvPr id="171" name="Google Shape;171;p21"/>
          <p:cNvSpPr txBox="1">
            <a:spLocks noGrp="1"/>
          </p:cNvSpPr>
          <p:nvPr>
            <p:ph type="title"/>
          </p:nvPr>
        </p:nvSpPr>
        <p:spPr>
          <a:xfrm>
            <a:off x="491025" y="484175"/>
            <a:ext cx="6447600" cy="4710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it"/>
              <a:t>La parabola della matita</a:t>
            </a:r>
            <a:endParaRPr/>
          </a:p>
        </p:txBody>
      </p:sp>
      <p:pic>
        <p:nvPicPr>
          <p:cNvPr id="172" name="Google Shape;172;p21"/>
          <p:cNvPicPr preferRelativeResize="0"/>
          <p:nvPr/>
        </p:nvPicPr>
        <p:blipFill rotWithShape="1">
          <a:blip r:embed="rId5">
            <a:alphaModFix/>
          </a:blip>
          <a:srcRect b="9379"/>
          <a:stretch/>
        </p:blipFill>
        <p:spPr>
          <a:xfrm>
            <a:off x="3808875" y="2088575"/>
            <a:ext cx="2881876" cy="2139524"/>
          </a:xfrm>
          <a:prstGeom prst="rect">
            <a:avLst/>
          </a:prstGeom>
          <a:noFill/>
          <a:ln>
            <a:noFill/>
          </a:ln>
        </p:spPr>
      </p:pic>
    </p:spTree>
  </p:cSld>
  <p:clrMapOvr>
    <a:masterClrMapping/>
  </p:clrMapOvr>
</p:sld>
</file>

<file path=ppt/theme/theme1.xml><?xml version="1.0" encoding="utf-8"?>
<a:theme xmlns:a="http://schemas.openxmlformats.org/drawingml/2006/main" name="Sfaccettatura">
  <a:themeElements>
    <a:clrScheme name="Rosso viola">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Presentazione su schermo (16:9)</PresentationFormat>
  <Paragraphs>32</Paragraphs>
  <Slides>4</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vt:i4>
      </vt:variant>
    </vt:vector>
  </HeadingPairs>
  <TitlesOfParts>
    <vt:vector size="12" baseType="lpstr">
      <vt:lpstr>Trebuchet MS</vt:lpstr>
      <vt:lpstr>Noto Sans Symbols</vt:lpstr>
      <vt:lpstr>Arial</vt:lpstr>
      <vt:lpstr>Montserrat</vt:lpstr>
      <vt:lpstr>Montserrat Medium</vt:lpstr>
      <vt:lpstr>Times New Roman</vt:lpstr>
      <vt:lpstr>Verdana</vt:lpstr>
      <vt:lpstr>Sfaccettatura</vt:lpstr>
      <vt:lpstr>Preghiera</vt:lpstr>
      <vt:lpstr>Canto - Ecco quel che abbiamo</vt:lpstr>
      <vt:lpstr>Gv 6,22-58 - Il pane della vita</vt:lpstr>
      <vt:lpstr>La parabola della matita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Preghiera</dc:title>
  <cp:lastModifiedBy>Andrea</cp:lastModifiedBy>
  <cp:revision>1</cp:revision>
  <dcterms:modified xsi:type="dcterms:W3CDTF">2021-11-26T18:30:41Z</dcterms:modified>
</cp:coreProperties>
</file>