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fab67614d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fab67614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003d5653e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003d5653e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fab67614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fab67614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fab67614d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fab67614d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5" name="Google Shape;25;p2"/>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7" name="Google Shape;27;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30" name="Google Shape;30;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31" name="Google Shape;31;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32" name="Google Shape;32;p2"/>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 name="Google Shape;33;p2"/>
            <p:cNvSpPr/>
            <p:nvPr/>
          </p:nvSpPr>
          <p:spPr>
            <a:xfrm rot="10800000">
              <a:off x="-104" y="54"/>
              <a:ext cx="842700" cy="5666100"/>
            </a:xfrm>
            <a:prstGeom prst="triangle">
              <a:avLst>
                <a:gd fmla="val 10000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noAutofit/>
          </a:bodyPr>
          <a:lstStyle>
            <a:lvl1pPr lvl="0" algn="r">
              <a:spcBef>
                <a:spcPts val="0"/>
              </a:spcBef>
              <a:spcAft>
                <a:spcPts val="0"/>
              </a:spcAft>
              <a:buClr>
                <a:srgbClr val="B4176D"/>
              </a:buClr>
              <a:buSzPts val="4100"/>
              <a:buFont typeface="Trebuchet MS"/>
              <a:buNone/>
              <a:defRPr sz="4100">
                <a:solidFill>
                  <a:srgbClr val="B4176D"/>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2"/>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rmAutofit/>
          </a:bodyPr>
          <a:lstStyle>
            <a:lvl1pPr lvl="0" algn="r">
              <a:spcBef>
                <a:spcPts val="800"/>
              </a:spcBef>
              <a:spcAft>
                <a:spcPts val="0"/>
              </a:spcAft>
              <a:buSzPts val="1100"/>
              <a:buNone/>
              <a:defRPr>
                <a:solidFill>
                  <a:srgbClr val="7F7F7F"/>
                </a:solidFill>
              </a:defRPr>
            </a:lvl1pPr>
            <a:lvl2pPr lvl="1" algn="ctr">
              <a:spcBef>
                <a:spcPts val="800"/>
              </a:spcBef>
              <a:spcAft>
                <a:spcPts val="0"/>
              </a:spcAft>
              <a:buSzPts val="1000"/>
              <a:buNone/>
              <a:defRPr>
                <a:solidFill>
                  <a:srgbClr val="888888"/>
                </a:solidFill>
              </a:defRPr>
            </a:lvl2pPr>
            <a:lvl3pPr lvl="2" algn="ctr">
              <a:spcBef>
                <a:spcPts val="800"/>
              </a:spcBef>
              <a:spcAft>
                <a:spcPts val="0"/>
              </a:spcAft>
              <a:buSzPts val="800"/>
              <a:buNone/>
              <a:defRPr>
                <a:solidFill>
                  <a:srgbClr val="888888"/>
                </a:solidFill>
              </a:defRPr>
            </a:lvl3pPr>
            <a:lvl4pPr lvl="3" algn="ctr">
              <a:spcBef>
                <a:spcPts val="800"/>
              </a:spcBef>
              <a:spcAft>
                <a:spcPts val="0"/>
              </a:spcAft>
              <a:buSzPts val="700"/>
              <a:buNone/>
              <a:defRPr>
                <a:solidFill>
                  <a:srgbClr val="888888"/>
                </a:solidFill>
              </a:defRPr>
            </a:lvl4pPr>
            <a:lvl5pPr lvl="4" algn="ctr">
              <a:spcBef>
                <a:spcPts val="800"/>
              </a:spcBef>
              <a:spcAft>
                <a:spcPts val="0"/>
              </a:spcAft>
              <a:buSzPts val="700"/>
              <a:buNone/>
              <a:defRPr>
                <a:solidFill>
                  <a:srgbClr val="888888"/>
                </a:solidFill>
              </a:defRPr>
            </a:lvl5pPr>
            <a:lvl6pPr lvl="5" algn="ctr">
              <a:spcBef>
                <a:spcPts val="800"/>
              </a:spcBef>
              <a:spcAft>
                <a:spcPts val="0"/>
              </a:spcAft>
              <a:buSzPts val="700"/>
              <a:buNone/>
              <a:defRPr>
                <a:solidFill>
                  <a:srgbClr val="888888"/>
                </a:solidFill>
              </a:defRPr>
            </a:lvl6pPr>
            <a:lvl7pPr lvl="6" algn="ctr">
              <a:spcBef>
                <a:spcPts val="800"/>
              </a:spcBef>
              <a:spcAft>
                <a:spcPts val="0"/>
              </a:spcAft>
              <a:buSzPts val="700"/>
              <a:buNone/>
              <a:defRPr>
                <a:solidFill>
                  <a:srgbClr val="888888"/>
                </a:solidFill>
              </a:defRPr>
            </a:lvl7pPr>
            <a:lvl8pPr lvl="7" algn="ctr">
              <a:spcBef>
                <a:spcPts val="800"/>
              </a:spcBef>
              <a:spcAft>
                <a:spcPts val="0"/>
              </a:spcAft>
              <a:buSzPts val="700"/>
              <a:buNone/>
              <a:defRPr>
                <a:solidFill>
                  <a:srgbClr val="888888"/>
                </a:solidFill>
              </a:defRPr>
            </a:lvl8pPr>
            <a:lvl9pPr lvl="8" algn="ctr">
              <a:spcBef>
                <a:spcPts val="800"/>
              </a:spcBef>
              <a:spcAft>
                <a:spcPts val="0"/>
              </a:spcAft>
              <a:buSzPts val="700"/>
              <a:buNone/>
              <a:defRPr>
                <a:solidFill>
                  <a:srgbClr val="888888"/>
                </a:solidFill>
              </a:defRPr>
            </a:lvl9pPr>
          </a:lstStyle>
          <a:p/>
        </p:txBody>
      </p:sp>
      <p:sp>
        <p:nvSpPr>
          <p:cNvPr id="36" name="Google Shape;36;p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90" name="Shape 90"/>
        <p:cNvGrpSpPr/>
        <p:nvPr/>
      </p:nvGrpSpPr>
      <p:grpSpPr>
        <a:xfrm>
          <a:off x="0" y="0"/>
          <a:ext cx="0" cy="0"/>
          <a:chOff x="0" y="0"/>
          <a:chExt cx="0" cy="0"/>
        </a:xfrm>
      </p:grpSpPr>
      <p:sp>
        <p:nvSpPr>
          <p:cNvPr id="91" name="Google Shape;91;p11"/>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1"/>
          <p:cNvSpPr txBox="1"/>
          <p:nvPr>
            <p:ph idx="1"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93" name="Google Shape;93;p1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96" name="Shape 96"/>
        <p:cNvGrpSpPr/>
        <p:nvPr/>
      </p:nvGrpSpPr>
      <p:grpSpPr>
        <a:xfrm>
          <a:off x="0" y="0"/>
          <a:ext cx="0" cy="0"/>
          <a:chOff x="0" y="0"/>
          <a:chExt cx="0" cy="0"/>
        </a:xfrm>
      </p:grpSpPr>
      <p:sp>
        <p:nvSpPr>
          <p:cNvPr id="97" name="Google Shape;97;p12"/>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2"/>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noAutofit/>
          </a:bodyPr>
          <a:lstStyle>
            <a:lvl1pPr indent="-228600" lvl="0" marL="457200" algn="l">
              <a:spcBef>
                <a:spcPts val="800"/>
              </a:spcBef>
              <a:spcAft>
                <a:spcPts val="0"/>
              </a:spcAft>
              <a:buSzPts val="1000"/>
              <a:buFont typeface="Trebuchet MS"/>
              <a:buNone/>
              <a:defRPr sz="1200">
                <a:solidFill>
                  <a:srgbClr val="7F7F7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99" name="Google Shape;99;p12"/>
          <p:cNvSpPr txBox="1"/>
          <p:nvPr>
            <p:ph idx="2"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0" name="Google Shape;100;p1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03" name="Google Shape;103;p12"/>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5" name="Shape 105"/>
        <p:cNvGrpSpPr/>
        <p:nvPr/>
      </p:nvGrpSpPr>
      <p:grpSpPr>
        <a:xfrm>
          <a:off x="0" y="0"/>
          <a:ext cx="0" cy="0"/>
          <a:chOff x="0" y="0"/>
          <a:chExt cx="0" cy="0"/>
        </a:xfrm>
      </p:grpSpPr>
      <p:sp>
        <p:nvSpPr>
          <p:cNvPr id="106" name="Google Shape;106;p13"/>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3"/>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8" name="Google Shape;108;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1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1" name="Shape 111"/>
        <p:cNvGrpSpPr/>
        <p:nvPr/>
      </p:nvGrpSpPr>
      <p:grpSpPr>
        <a:xfrm>
          <a:off x="0" y="0"/>
          <a:ext cx="0" cy="0"/>
          <a:chOff x="0" y="0"/>
          <a:chExt cx="0" cy="0"/>
        </a:xfrm>
      </p:grpSpPr>
      <p:sp>
        <p:nvSpPr>
          <p:cNvPr id="112" name="Google Shape;112;p14"/>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14"/>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rgbClr val="3F3F3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14" name="Google Shape;114;p1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15" name="Google Shape;115;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1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18" name="Google Shape;118;p14"/>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0" name="Shape 120"/>
        <p:cNvGrpSpPr/>
        <p:nvPr/>
      </p:nvGrpSpPr>
      <p:grpSpPr>
        <a:xfrm>
          <a:off x="0" y="0"/>
          <a:ext cx="0" cy="0"/>
          <a:chOff x="0" y="0"/>
          <a:chExt cx="0" cy="0"/>
        </a:xfrm>
      </p:grpSpPr>
      <p:sp>
        <p:nvSpPr>
          <p:cNvPr id="121" name="Google Shape;121;p15"/>
          <p:cNvSpPr txBox="1"/>
          <p:nvPr>
            <p:ph type="title"/>
          </p:nvPr>
        </p:nvSpPr>
        <p:spPr>
          <a:xfrm>
            <a:off x="514349" y="457200"/>
            <a:ext cx="64413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15"/>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chemeClr val="accent1"/>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23" name="Google Shape;123;p15"/>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24" name="Google Shape;124;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1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1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16"/>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0" name="Google Shape;130;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1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17"/>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6" name="Google Shape;136;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1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1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3"/>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42" name="Google Shape;42;p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Google Shape;43;p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508001" y="2025650"/>
            <a:ext cx="6447600" cy="1369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000"/>
              <a:buFont typeface="Trebuchet MS"/>
              <a:buNone/>
              <a:defRPr b="0" sz="30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4"/>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200"/>
              <a:buNone/>
              <a:defRPr sz="15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48" name="Google Shape;48;p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 name="Google Shape;50;p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5"/>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4" name="Google Shape;54;p5"/>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5" name="Google Shape;55;p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2700"/>
              <a:buFont typeface="Trebuchet MS"/>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6"/>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1" name="Google Shape;61;p6"/>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2" name="Google Shape;62;p6"/>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3" name="Google Shape;63;p6"/>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4" name="Google Shape;64;p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8"/>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500"/>
              <a:buFont typeface="Trebuchet MS"/>
              <a:buNone/>
              <a:defRPr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9"/>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79" name="Google Shape;79;p9"/>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800"/>
              <a:buNone/>
              <a:defRPr sz="1100"/>
            </a:lvl1pPr>
            <a:lvl2pPr indent="-228600" lvl="1" marL="914400" algn="l">
              <a:spcBef>
                <a:spcPts val="800"/>
              </a:spcBef>
              <a:spcAft>
                <a:spcPts val="0"/>
              </a:spcAft>
              <a:buSzPts val="800"/>
              <a:buNone/>
              <a:defRPr sz="1100"/>
            </a:lvl2pPr>
            <a:lvl3pPr indent="-228600" lvl="2" marL="1371600" algn="l">
              <a:spcBef>
                <a:spcPts val="800"/>
              </a:spcBef>
              <a:spcAft>
                <a:spcPts val="0"/>
              </a:spcAft>
              <a:buSzPts val="700"/>
              <a:buNone/>
              <a:defRPr sz="900"/>
            </a:lvl3pPr>
            <a:lvl4pPr indent="-228600" lvl="3" marL="1828800" algn="l">
              <a:spcBef>
                <a:spcPts val="800"/>
              </a:spcBef>
              <a:spcAft>
                <a:spcPts val="0"/>
              </a:spcAft>
              <a:buSzPts val="600"/>
              <a:buNone/>
              <a:defRPr sz="800"/>
            </a:lvl4pPr>
            <a:lvl5pPr indent="-228600" lvl="4" marL="2286000" algn="l">
              <a:spcBef>
                <a:spcPts val="800"/>
              </a:spcBef>
              <a:spcAft>
                <a:spcPts val="0"/>
              </a:spcAft>
              <a:buSzPts val="600"/>
              <a:buNone/>
              <a:defRPr sz="800"/>
            </a:lvl5pPr>
            <a:lvl6pPr indent="-228600" lvl="5" marL="2743200" algn="l">
              <a:spcBef>
                <a:spcPts val="800"/>
              </a:spcBef>
              <a:spcAft>
                <a:spcPts val="0"/>
              </a:spcAft>
              <a:buSzPts val="600"/>
              <a:buNone/>
              <a:defRPr sz="800"/>
            </a:lvl6pPr>
            <a:lvl7pPr indent="-228600" lvl="6" marL="3200400" algn="l">
              <a:spcBef>
                <a:spcPts val="800"/>
              </a:spcBef>
              <a:spcAft>
                <a:spcPts val="0"/>
              </a:spcAft>
              <a:buSzPts val="600"/>
              <a:buNone/>
              <a:defRPr sz="800"/>
            </a:lvl7pPr>
            <a:lvl8pPr indent="-228600" lvl="7" marL="3657600" algn="l">
              <a:spcBef>
                <a:spcPts val="800"/>
              </a:spcBef>
              <a:spcAft>
                <a:spcPts val="0"/>
              </a:spcAft>
              <a:buSzPts val="600"/>
              <a:buNone/>
              <a:defRPr sz="800"/>
            </a:lvl8pPr>
            <a:lvl9pPr indent="-228600" lvl="8" marL="4114800" algn="l">
              <a:spcBef>
                <a:spcPts val="800"/>
              </a:spcBef>
              <a:spcAft>
                <a:spcPts val="0"/>
              </a:spcAft>
              <a:buSzPts val="600"/>
              <a:buNone/>
              <a:defRPr sz="800"/>
            </a:lvl9pPr>
          </a:lstStyle>
          <a:p/>
        </p:txBody>
      </p:sp>
      <p:sp>
        <p:nvSpPr>
          <p:cNvPr id="80" name="Google Shape;80;p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9"/>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9"/>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800"/>
              <a:buFont typeface="Trebuchet MS"/>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0"/>
          <p:cNvSpPr/>
          <p:nvPr>
            <p:ph idx="2" type="pic"/>
          </p:nvPr>
        </p:nvSpPr>
        <p:spPr>
          <a:xfrm>
            <a:off x="508000" y="457200"/>
            <a:ext cx="6447600" cy="2884200"/>
          </a:xfrm>
          <a:prstGeom prst="rect">
            <a:avLst/>
          </a:prstGeom>
          <a:noFill/>
          <a:ln>
            <a:noFill/>
          </a:ln>
        </p:spPr>
      </p:sp>
      <p:sp>
        <p:nvSpPr>
          <p:cNvPr id="86" name="Google Shape;86;p10"/>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700"/>
              <a:buNone/>
              <a:defRPr sz="900"/>
            </a:lvl1pPr>
            <a:lvl2pPr indent="-228600" lvl="1" marL="914400" algn="l">
              <a:spcBef>
                <a:spcPts val="800"/>
              </a:spcBef>
              <a:spcAft>
                <a:spcPts val="0"/>
              </a:spcAft>
              <a:buSzPts val="700"/>
              <a:buNone/>
              <a:defRPr sz="900"/>
            </a:lvl2pPr>
            <a:lvl3pPr indent="-228600" lvl="2" marL="1371600" algn="l">
              <a:spcBef>
                <a:spcPts val="800"/>
              </a:spcBef>
              <a:spcAft>
                <a:spcPts val="0"/>
              </a:spcAft>
              <a:buSzPts val="600"/>
              <a:buNone/>
              <a:defRPr sz="800"/>
            </a:lvl3pPr>
            <a:lvl4pPr indent="-228600" lvl="3" marL="1828800" algn="l">
              <a:spcBef>
                <a:spcPts val="800"/>
              </a:spcBef>
              <a:spcAft>
                <a:spcPts val="0"/>
              </a:spcAft>
              <a:buSzPts val="500"/>
              <a:buNone/>
              <a:defRPr sz="700"/>
            </a:lvl4pPr>
            <a:lvl5pPr indent="-228600" lvl="4" marL="2286000" algn="l">
              <a:spcBef>
                <a:spcPts val="800"/>
              </a:spcBef>
              <a:spcAft>
                <a:spcPts val="0"/>
              </a:spcAft>
              <a:buSzPts val="500"/>
              <a:buNone/>
              <a:defRPr sz="700"/>
            </a:lvl5pPr>
            <a:lvl6pPr indent="-228600" lvl="5" marL="2743200" algn="l">
              <a:spcBef>
                <a:spcPts val="800"/>
              </a:spcBef>
              <a:spcAft>
                <a:spcPts val="0"/>
              </a:spcAft>
              <a:buSzPts val="500"/>
              <a:buNone/>
              <a:defRPr sz="700"/>
            </a:lvl6pPr>
            <a:lvl7pPr indent="-228600" lvl="6" marL="3200400" algn="l">
              <a:spcBef>
                <a:spcPts val="800"/>
              </a:spcBef>
              <a:spcAft>
                <a:spcPts val="0"/>
              </a:spcAft>
              <a:buSzPts val="500"/>
              <a:buNone/>
              <a:defRPr sz="700"/>
            </a:lvl7pPr>
            <a:lvl8pPr indent="-228600" lvl="7" marL="3657600" algn="l">
              <a:spcBef>
                <a:spcPts val="800"/>
              </a:spcBef>
              <a:spcAft>
                <a:spcPts val="0"/>
              </a:spcAft>
              <a:buSzPts val="500"/>
              <a:buNone/>
              <a:defRPr sz="700"/>
            </a:lvl8pPr>
            <a:lvl9pPr indent="-228600" lvl="8" marL="4114800" algn="l">
              <a:spcBef>
                <a:spcPts val="800"/>
              </a:spcBef>
              <a:spcAft>
                <a:spcPts val="0"/>
              </a:spcAft>
              <a:buSzPts val="500"/>
              <a:buNone/>
              <a:defRPr sz="700"/>
            </a:lvl9pPr>
          </a:lstStyle>
          <a:p/>
        </p:txBody>
      </p:sp>
      <p:sp>
        <p:nvSpPr>
          <p:cNvPr id="87" name="Google Shape;87;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0"/>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15" name="Google Shape;15;p1"/>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B4176D"/>
              </a:buClr>
              <a:buSzPts val="2700"/>
              <a:buFont typeface="Trebuchet MS"/>
              <a:buNone/>
              <a:defRPr b="0" i="0" sz="2700" u="none" cap="none" strike="noStrike">
                <a:solidFill>
                  <a:srgbClr val="B4176D"/>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18" name="Google Shape;18;p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rtl="0" algn="l">
              <a:spcBef>
                <a:spcPts val="800"/>
              </a:spcBef>
              <a:spcAft>
                <a:spcPts val="0"/>
              </a:spcAft>
              <a:buClr>
                <a:srgbClr val="B4176D"/>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spcBef>
                <a:spcPts val="800"/>
              </a:spcBef>
              <a:spcAft>
                <a:spcPts val="0"/>
              </a:spcAft>
              <a:buClr>
                <a:srgbClr val="B4176D"/>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spcBef>
                <a:spcPts val="800"/>
              </a:spcBef>
              <a:spcAft>
                <a:spcPts val="0"/>
              </a:spcAft>
              <a:buClr>
                <a:srgbClr val="B4176D"/>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B4176D"/>
                </a:solidFill>
                <a:latin typeface="Trebuchet MS"/>
                <a:ea typeface="Trebuchet MS"/>
                <a:cs typeface="Trebuchet MS"/>
                <a:sym typeface="Trebuchet MS"/>
              </a:defRPr>
            </a:lvl1pPr>
            <a:lvl2pPr indent="0" lvl="1" marL="0" marR="0" rtl="0" algn="r">
              <a:spcBef>
                <a:spcPts val="0"/>
              </a:spcBef>
              <a:buNone/>
              <a:defRPr b="0" i="0" sz="700" u="none" cap="none" strike="noStrike">
                <a:solidFill>
                  <a:srgbClr val="B4176D"/>
                </a:solidFill>
                <a:latin typeface="Trebuchet MS"/>
                <a:ea typeface="Trebuchet MS"/>
                <a:cs typeface="Trebuchet MS"/>
                <a:sym typeface="Trebuchet MS"/>
              </a:defRPr>
            </a:lvl2pPr>
            <a:lvl3pPr indent="0" lvl="2" marL="0" marR="0" rtl="0" algn="r">
              <a:spcBef>
                <a:spcPts val="0"/>
              </a:spcBef>
              <a:buNone/>
              <a:defRPr b="0" i="0" sz="700" u="none" cap="none" strike="noStrike">
                <a:solidFill>
                  <a:srgbClr val="B4176D"/>
                </a:solidFill>
                <a:latin typeface="Trebuchet MS"/>
                <a:ea typeface="Trebuchet MS"/>
                <a:cs typeface="Trebuchet MS"/>
                <a:sym typeface="Trebuchet MS"/>
              </a:defRPr>
            </a:lvl3pPr>
            <a:lvl4pPr indent="0" lvl="3" marL="0" marR="0" rtl="0" algn="r">
              <a:spcBef>
                <a:spcPts val="0"/>
              </a:spcBef>
              <a:buNone/>
              <a:defRPr b="0" i="0" sz="700" u="none" cap="none" strike="noStrike">
                <a:solidFill>
                  <a:srgbClr val="B4176D"/>
                </a:solidFill>
                <a:latin typeface="Trebuchet MS"/>
                <a:ea typeface="Trebuchet MS"/>
                <a:cs typeface="Trebuchet MS"/>
                <a:sym typeface="Trebuchet MS"/>
              </a:defRPr>
            </a:lvl4pPr>
            <a:lvl5pPr indent="0" lvl="4" marL="0" marR="0" rtl="0" algn="r">
              <a:spcBef>
                <a:spcPts val="0"/>
              </a:spcBef>
              <a:buNone/>
              <a:defRPr b="0" i="0" sz="700" u="none" cap="none" strike="noStrike">
                <a:solidFill>
                  <a:srgbClr val="B4176D"/>
                </a:solidFill>
                <a:latin typeface="Trebuchet MS"/>
                <a:ea typeface="Trebuchet MS"/>
                <a:cs typeface="Trebuchet MS"/>
                <a:sym typeface="Trebuchet MS"/>
              </a:defRPr>
            </a:lvl5pPr>
            <a:lvl6pPr indent="0" lvl="5" marL="0" marR="0" rtl="0" algn="r">
              <a:spcBef>
                <a:spcPts val="0"/>
              </a:spcBef>
              <a:buNone/>
              <a:defRPr b="0" i="0" sz="700" u="none" cap="none" strike="noStrike">
                <a:solidFill>
                  <a:srgbClr val="B4176D"/>
                </a:solidFill>
                <a:latin typeface="Trebuchet MS"/>
                <a:ea typeface="Trebuchet MS"/>
                <a:cs typeface="Trebuchet MS"/>
                <a:sym typeface="Trebuchet MS"/>
              </a:defRPr>
            </a:lvl6pPr>
            <a:lvl7pPr indent="0" lvl="6" marL="0" marR="0" rtl="0" algn="r">
              <a:spcBef>
                <a:spcPts val="0"/>
              </a:spcBef>
              <a:buNone/>
              <a:defRPr b="0" i="0" sz="700" u="none" cap="none" strike="noStrike">
                <a:solidFill>
                  <a:srgbClr val="B4176D"/>
                </a:solidFill>
                <a:latin typeface="Trebuchet MS"/>
                <a:ea typeface="Trebuchet MS"/>
                <a:cs typeface="Trebuchet MS"/>
                <a:sym typeface="Trebuchet MS"/>
              </a:defRPr>
            </a:lvl7pPr>
            <a:lvl8pPr indent="0" lvl="7" marL="0" marR="0" rtl="0" algn="r">
              <a:spcBef>
                <a:spcPts val="0"/>
              </a:spcBef>
              <a:buNone/>
              <a:defRPr b="0" i="0" sz="700" u="none" cap="none" strike="noStrike">
                <a:solidFill>
                  <a:srgbClr val="B4176D"/>
                </a:solidFill>
                <a:latin typeface="Trebuchet MS"/>
                <a:ea typeface="Trebuchet MS"/>
                <a:cs typeface="Trebuchet MS"/>
                <a:sym typeface="Trebuchet MS"/>
              </a:defRPr>
            </a:lvl8pPr>
            <a:lvl9pPr indent="0" lvl="8" marL="0" marR="0" rtl="0" algn="r">
              <a:spcBef>
                <a:spcPts val="0"/>
              </a:spcBef>
              <a:buNone/>
              <a:defRPr b="0" i="0" sz="700" u="none" cap="none" strike="noStrike">
                <a:solidFill>
                  <a:srgbClr val="B4176D"/>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1130300" y="1803400"/>
            <a:ext cx="5825100" cy="1234800"/>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it"/>
              <a:t>Preghiera</a:t>
            </a:r>
            <a:endParaRPr/>
          </a:p>
        </p:txBody>
      </p:sp>
      <p:sp>
        <p:nvSpPr>
          <p:cNvPr id="144" name="Google Shape;144;p18"/>
          <p:cNvSpPr txBox="1"/>
          <p:nvPr>
            <p:ph idx="1" type="subTitle"/>
          </p:nvPr>
        </p:nvSpPr>
        <p:spPr>
          <a:xfrm>
            <a:off x="1130300" y="3038125"/>
            <a:ext cx="5825100" cy="822600"/>
          </a:xfrm>
          <a:prstGeom prst="rect">
            <a:avLst/>
          </a:prstGeom>
        </p:spPr>
        <p:txBody>
          <a:bodyPr anchorCtr="0" anchor="t" bIns="34275" lIns="68575" spcFirstLastPara="1" rIns="68575" wrap="square" tIns="34275">
            <a:normAutofit/>
          </a:bodyPr>
          <a:lstStyle/>
          <a:p>
            <a:pPr indent="0" lvl="0" marL="0" rtl="0" algn="r">
              <a:spcBef>
                <a:spcPts val="800"/>
              </a:spcBef>
              <a:spcAft>
                <a:spcPts val="0"/>
              </a:spcAft>
              <a:buNone/>
            </a:pPr>
            <a:r>
              <a:rPr lang="it"/>
              <a:t>Incontro GAS e ADS 19/11/2021</a:t>
            </a:r>
            <a:endParaRPr/>
          </a:p>
        </p:txBody>
      </p:sp>
      <p:pic>
        <p:nvPicPr>
          <p:cNvPr id="145" name="Google Shape;145;p18"/>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46" name="Google Shape;146;p18"/>
          <p:cNvPicPr preferRelativeResize="0"/>
          <p:nvPr/>
        </p:nvPicPr>
        <p:blipFill>
          <a:blip r:embed="rId4">
            <a:alphaModFix/>
          </a:blip>
          <a:stretch>
            <a:fillRect/>
          </a:stretch>
        </p:blipFill>
        <p:spPr>
          <a:xfrm>
            <a:off x="8297900" y="4634972"/>
            <a:ext cx="788552" cy="401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type="ctrTitle"/>
          </p:nvPr>
        </p:nvSpPr>
        <p:spPr>
          <a:xfrm>
            <a:off x="655450" y="0"/>
            <a:ext cx="5584800" cy="5751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it" sz="2900"/>
              <a:t>Canto - Resta qui con noi</a:t>
            </a:r>
            <a:endParaRPr sz="2900"/>
          </a:p>
        </p:txBody>
      </p:sp>
      <p:pic>
        <p:nvPicPr>
          <p:cNvPr id="152" name="Google Shape;152;p19"/>
          <p:cNvPicPr preferRelativeResize="0"/>
          <p:nvPr/>
        </p:nvPicPr>
        <p:blipFill>
          <a:blip r:embed="rId3">
            <a:alphaModFix/>
          </a:blip>
          <a:stretch>
            <a:fillRect/>
          </a:stretch>
        </p:blipFill>
        <p:spPr>
          <a:xfrm>
            <a:off x="6985775" y="3012225"/>
            <a:ext cx="1312125" cy="1312125"/>
          </a:xfrm>
          <a:prstGeom prst="rect">
            <a:avLst/>
          </a:prstGeom>
          <a:noFill/>
          <a:ln>
            <a:noFill/>
          </a:ln>
        </p:spPr>
      </p:pic>
      <p:sp>
        <p:nvSpPr>
          <p:cNvPr id="153" name="Google Shape;153;p19"/>
          <p:cNvSpPr txBox="1"/>
          <p:nvPr/>
        </p:nvSpPr>
        <p:spPr>
          <a:xfrm>
            <a:off x="601600" y="630025"/>
            <a:ext cx="3495000" cy="4356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it">
                <a:solidFill>
                  <a:srgbClr val="000000"/>
                </a:solidFill>
                <a:highlight>
                  <a:srgbClr val="FFFFFF"/>
                </a:highlight>
              </a:rPr>
              <a:t>Le ombre si distendono scende ormai la sera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e si allontanano dietro i monti</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i riflessi di un giorno che non finirà,</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di un giorno che ora correrà sempre</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perché sappiamo che una nuova vita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da qui è partita e mai più si fermerà.</a:t>
            </a:r>
            <a:endParaRPr>
              <a:solidFill>
                <a:srgbClr val="000000"/>
              </a:solidFill>
              <a:highlight>
                <a:srgbClr val="FFFFFF"/>
              </a:highlight>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it">
                <a:solidFill>
                  <a:srgbClr val="000000"/>
                </a:solidFill>
                <a:highlight>
                  <a:srgbClr val="FFFFFF"/>
                </a:highlight>
              </a:rPr>
              <a:t>Rit. Resta qui con noi il sole scende già,</a:t>
            </a:r>
            <a:endParaRPr b="1">
              <a:solidFill>
                <a:srgbClr val="000000"/>
              </a:solidFill>
              <a:highlight>
                <a:srgbClr val="FFFFFF"/>
              </a:highlight>
            </a:endParaRPr>
          </a:p>
          <a:p>
            <a:pPr indent="0" lvl="0" marL="0" rtl="0" algn="l">
              <a:spcBef>
                <a:spcPts val="0"/>
              </a:spcBef>
              <a:spcAft>
                <a:spcPts val="0"/>
              </a:spcAft>
              <a:buNone/>
            </a:pPr>
            <a:r>
              <a:rPr b="1" lang="it">
                <a:solidFill>
                  <a:srgbClr val="000000"/>
                </a:solidFill>
                <a:highlight>
                  <a:srgbClr val="FFFFFF"/>
                </a:highlight>
              </a:rPr>
              <a:t>resta qui con noi Signore è sera ormai.</a:t>
            </a:r>
            <a:endParaRPr b="1">
              <a:solidFill>
                <a:srgbClr val="000000"/>
              </a:solidFill>
              <a:highlight>
                <a:srgbClr val="FFFFFF"/>
              </a:highlight>
            </a:endParaRPr>
          </a:p>
          <a:p>
            <a:pPr indent="0" lvl="0" marL="0" rtl="0" algn="l">
              <a:spcBef>
                <a:spcPts val="0"/>
              </a:spcBef>
              <a:spcAft>
                <a:spcPts val="0"/>
              </a:spcAft>
              <a:buNone/>
            </a:pPr>
            <a:r>
              <a:rPr b="1" lang="it">
                <a:solidFill>
                  <a:srgbClr val="000000"/>
                </a:solidFill>
                <a:highlight>
                  <a:srgbClr val="FFFFFF"/>
                </a:highlight>
              </a:rPr>
              <a:t>Resta qui con noi il sole scende già,</a:t>
            </a:r>
            <a:endParaRPr b="1">
              <a:solidFill>
                <a:srgbClr val="000000"/>
              </a:solidFill>
              <a:highlight>
                <a:srgbClr val="FFFFFF"/>
              </a:highlight>
            </a:endParaRPr>
          </a:p>
          <a:p>
            <a:pPr indent="0" lvl="0" marL="0" rtl="0" algn="l">
              <a:spcBef>
                <a:spcPts val="0"/>
              </a:spcBef>
              <a:spcAft>
                <a:spcPts val="0"/>
              </a:spcAft>
              <a:buNone/>
            </a:pPr>
            <a:r>
              <a:rPr b="1" lang="it">
                <a:solidFill>
                  <a:srgbClr val="000000"/>
                </a:solidFill>
                <a:highlight>
                  <a:srgbClr val="FFFFFF"/>
                </a:highlight>
              </a:rPr>
              <a:t>se tu sei fra noi la notte non verrà.</a:t>
            </a:r>
            <a:endParaRPr b="1">
              <a:solidFill>
                <a:srgbClr val="000000"/>
              </a:solidFill>
              <a:highlight>
                <a:srgbClr val="FFFFFF"/>
              </a:highlight>
            </a:endParaRPr>
          </a:p>
          <a:p>
            <a:pPr indent="0" lvl="0" marL="0" rtl="0" algn="l">
              <a:spcBef>
                <a:spcPts val="0"/>
              </a:spcBef>
              <a:spcAft>
                <a:spcPts val="0"/>
              </a:spcAft>
              <a:buNone/>
            </a:pPr>
            <a:r>
              <a:t/>
            </a:r>
            <a:endParaRPr b="1">
              <a:solidFill>
                <a:srgbClr val="000000"/>
              </a:solidFill>
            </a:endParaRPr>
          </a:p>
          <a:p>
            <a:pPr indent="0" lvl="0" marL="0" rtl="0" algn="l">
              <a:spcBef>
                <a:spcPts val="0"/>
              </a:spcBef>
              <a:spcAft>
                <a:spcPts val="0"/>
              </a:spcAft>
              <a:buNone/>
            </a:pPr>
            <a:r>
              <a:rPr lang="it">
                <a:solidFill>
                  <a:srgbClr val="000000"/>
                </a:solidFill>
                <a:highlight>
                  <a:srgbClr val="FFFFFF"/>
                </a:highlight>
              </a:rPr>
              <a:t>S'allarga verso il mare il tuo cerchio d'onda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che il vento spingerà fino a quando</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giungerà ai confini di ogni cuore,</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alle porte dell'amore vero;</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come una fiamma che dove passa brucia,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così il Tuo amore tutto il mondo invaderà.</a:t>
            </a:r>
            <a:endParaRPr b="1">
              <a:solidFill>
                <a:srgbClr val="000000"/>
              </a:solidFill>
            </a:endParaRPr>
          </a:p>
          <a:p>
            <a:pPr indent="0" lvl="0" marL="0" rtl="0" algn="l">
              <a:spcBef>
                <a:spcPts val="0"/>
              </a:spcBef>
              <a:spcAft>
                <a:spcPts val="0"/>
              </a:spcAft>
              <a:buNone/>
            </a:pPr>
            <a:r>
              <a:t/>
            </a:r>
            <a:endParaRPr>
              <a:solidFill>
                <a:srgbClr val="000000"/>
              </a:solidFill>
            </a:endParaRPr>
          </a:p>
        </p:txBody>
      </p:sp>
      <p:sp>
        <p:nvSpPr>
          <p:cNvPr id="154" name="Google Shape;154;p19"/>
          <p:cNvSpPr txBox="1"/>
          <p:nvPr/>
        </p:nvSpPr>
        <p:spPr>
          <a:xfrm>
            <a:off x="4249625" y="475526"/>
            <a:ext cx="3137700" cy="4510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it">
                <a:solidFill>
                  <a:srgbClr val="000000"/>
                </a:solidFill>
                <a:highlight>
                  <a:srgbClr val="FFFFFF"/>
                </a:highlight>
              </a:rPr>
              <a:t>Rit</a:t>
            </a:r>
            <a:endParaRPr b="1">
              <a:solidFill>
                <a:srgbClr val="000000"/>
              </a:solidFill>
              <a:highlight>
                <a:srgbClr val="FFFFFF"/>
              </a:highlight>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it">
                <a:solidFill>
                  <a:srgbClr val="000000"/>
                </a:solidFill>
                <a:highlight>
                  <a:srgbClr val="FFFFFF"/>
                </a:highlight>
              </a:rPr>
              <a:t>Davanti a noi l'umanità lotta, soffre e spera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come una terra che nell'arsura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chiede l'acqua da un cielo senza nuvole,</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ma che sempre le può dare vita.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Con Te saremo sorgente d'acqua pura,</a:t>
            </a:r>
            <a:endParaRPr>
              <a:solidFill>
                <a:srgbClr val="000000"/>
              </a:solidFill>
              <a:highlight>
                <a:srgbClr val="FFFFFF"/>
              </a:highlight>
            </a:endParaRPr>
          </a:p>
          <a:p>
            <a:pPr indent="0" lvl="0" marL="0" rtl="0" algn="l">
              <a:spcBef>
                <a:spcPts val="0"/>
              </a:spcBef>
              <a:spcAft>
                <a:spcPts val="0"/>
              </a:spcAft>
              <a:buNone/>
            </a:pPr>
            <a:r>
              <a:rPr lang="it">
                <a:solidFill>
                  <a:srgbClr val="000000"/>
                </a:solidFill>
                <a:highlight>
                  <a:srgbClr val="FFFFFF"/>
                </a:highlight>
              </a:rPr>
              <a:t>con Te fra noi il deserto fiorirà.</a:t>
            </a:r>
            <a:endParaRPr>
              <a:solidFill>
                <a:srgbClr val="000000"/>
              </a:solidFill>
              <a:highlight>
                <a:srgbClr val="FFFFFF"/>
              </a:highlight>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it">
                <a:solidFill>
                  <a:srgbClr val="000000"/>
                </a:solidFill>
                <a:highlight>
                  <a:srgbClr val="FFFFFF"/>
                </a:highlight>
              </a:rPr>
              <a:t>Rit.</a:t>
            </a:r>
            <a:endParaRPr b="1">
              <a:solidFill>
                <a:srgbClr val="000000"/>
              </a:solidFill>
            </a:endParaRPr>
          </a:p>
        </p:txBody>
      </p:sp>
      <p:pic>
        <p:nvPicPr>
          <p:cNvPr id="155" name="Google Shape;155;p19"/>
          <p:cNvPicPr preferRelativeResize="0"/>
          <p:nvPr/>
        </p:nvPicPr>
        <p:blipFill>
          <a:blip r:embed="rId4">
            <a:alphaModFix/>
          </a:blip>
          <a:stretch>
            <a:fillRect/>
          </a:stretch>
        </p:blipFill>
        <p:spPr>
          <a:xfrm>
            <a:off x="8297900" y="4634972"/>
            <a:ext cx="788552" cy="401977"/>
          </a:xfrm>
          <a:prstGeom prst="rect">
            <a:avLst/>
          </a:prstGeom>
          <a:noFill/>
          <a:ln>
            <a:noFill/>
          </a:ln>
        </p:spPr>
      </p:pic>
      <p:pic>
        <p:nvPicPr>
          <p:cNvPr id="156" name="Google Shape;156;p19"/>
          <p:cNvPicPr preferRelativeResize="0"/>
          <p:nvPr/>
        </p:nvPicPr>
        <p:blipFill>
          <a:blip r:embed="rId5">
            <a:alphaModFix/>
          </a:blip>
          <a:stretch>
            <a:fillRect/>
          </a:stretch>
        </p:blipFill>
        <p:spPr>
          <a:xfrm>
            <a:off x="8297900" y="-65675"/>
            <a:ext cx="788552" cy="7885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type="title"/>
          </p:nvPr>
        </p:nvSpPr>
        <p:spPr>
          <a:xfrm>
            <a:off x="457000" y="0"/>
            <a:ext cx="6447600" cy="471000"/>
          </a:xfrm>
          <a:prstGeom prst="rect">
            <a:avLst/>
          </a:prstGeom>
        </p:spPr>
        <p:txBody>
          <a:bodyPr anchorCtr="0" anchor="t" bIns="34275" lIns="68575" spcFirstLastPara="1" rIns="68575" wrap="square" tIns="34275">
            <a:normAutofit fontScale="90000"/>
          </a:bodyPr>
          <a:lstStyle/>
          <a:p>
            <a:pPr indent="0" lvl="0" marL="0" rtl="0" algn="l">
              <a:spcBef>
                <a:spcPts val="0"/>
              </a:spcBef>
              <a:spcAft>
                <a:spcPts val="0"/>
              </a:spcAft>
              <a:buNone/>
            </a:pPr>
            <a:r>
              <a:rPr lang="it"/>
              <a:t>Vangelo</a:t>
            </a:r>
            <a:endParaRPr/>
          </a:p>
        </p:txBody>
      </p:sp>
      <p:sp>
        <p:nvSpPr>
          <p:cNvPr id="162" name="Google Shape;162;p20"/>
          <p:cNvSpPr txBox="1"/>
          <p:nvPr>
            <p:ph idx="1" type="body"/>
          </p:nvPr>
        </p:nvSpPr>
        <p:spPr>
          <a:xfrm>
            <a:off x="457000" y="408375"/>
            <a:ext cx="7007700" cy="42267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Vedendo le folle, Gesù salì sul monte: si pose a sedere e si avvicinarono a lui i suoi discepoli. Si mise a parlare e insegnava loro dicendo:</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i poveri in spirito, perché di essi è il regno dei cieli.</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quelli che sono nel pianto, perché saranno consolati.</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i miti, perché avranno in eredità la terra.</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quelli che hanno fame e sete della giustizia, perché saranno saziati.</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i misericordiosi, perché troveranno misericordia.</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i puri di cuore, perché vedranno Dio.</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gli operatori di pace, perché saranno chiamati figli di Dio.</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Beati i perseguitati per la giustizia, perché di essi è il regno dei cieli.</a:t>
            </a:r>
            <a:br>
              <a:rPr lang="it" sz="1500">
                <a:solidFill>
                  <a:srgbClr val="333333"/>
                </a:solidFill>
                <a:highlight>
                  <a:srgbClr val="FFFFFF"/>
                </a:highlight>
                <a:latin typeface="Verdana"/>
                <a:ea typeface="Verdana"/>
                <a:cs typeface="Verdana"/>
                <a:sym typeface="Verdana"/>
              </a:rPr>
            </a:br>
            <a:r>
              <a:rPr lang="it" sz="1500">
                <a:solidFill>
                  <a:srgbClr val="333333"/>
                </a:solidFill>
                <a:highlight>
                  <a:srgbClr val="FFFFFF"/>
                </a:highlight>
                <a:latin typeface="Verdana"/>
                <a:ea typeface="Verdana"/>
                <a:cs typeface="Verdana"/>
                <a:sym typeface="Verdana"/>
              </a:rPr>
              <a:t>Beati voi quando vi insulteranno, vi perseguiteranno e, mentendo,</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diranno ogni sorta di male contro di voi per causa mia.</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Rallegratevi ed esultate, perché grande è la vostra ricompensa nei cieli. Così infatti perseguitarono i profeti che furono prima di voi.</a:t>
            </a:r>
            <a:endParaRPr sz="1500">
              <a:solidFill>
                <a:srgbClr val="800000"/>
              </a:solidFill>
              <a:latin typeface="Verdana"/>
              <a:ea typeface="Verdana"/>
              <a:cs typeface="Verdana"/>
              <a:sym typeface="Verdana"/>
            </a:endParaRPr>
          </a:p>
          <a:p>
            <a:pPr indent="0" lvl="0" marL="0" rtl="0" algn="l">
              <a:lnSpc>
                <a:spcPct val="115000"/>
              </a:lnSpc>
              <a:spcBef>
                <a:spcPts val="100"/>
              </a:spcBef>
              <a:spcAft>
                <a:spcPts val="100"/>
              </a:spcAft>
              <a:buSzPts val="275"/>
              <a:buNone/>
            </a:pPr>
            <a:r>
              <a:t/>
            </a:r>
            <a:endParaRPr sz="1500">
              <a:latin typeface="Verdana"/>
              <a:ea typeface="Verdana"/>
              <a:cs typeface="Verdana"/>
              <a:sym typeface="Verdana"/>
            </a:endParaRPr>
          </a:p>
        </p:txBody>
      </p:sp>
      <p:pic>
        <p:nvPicPr>
          <p:cNvPr id="163" name="Google Shape;163;p20"/>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64" name="Google Shape;164;p20"/>
          <p:cNvPicPr preferRelativeResize="0"/>
          <p:nvPr/>
        </p:nvPicPr>
        <p:blipFill>
          <a:blip r:embed="rId4">
            <a:alphaModFix/>
          </a:blip>
          <a:stretch>
            <a:fillRect/>
          </a:stretch>
        </p:blipFill>
        <p:spPr>
          <a:xfrm>
            <a:off x="8297900" y="4634972"/>
            <a:ext cx="788552" cy="401977"/>
          </a:xfrm>
          <a:prstGeom prst="rect">
            <a:avLst/>
          </a:prstGeom>
          <a:noFill/>
          <a:ln>
            <a:noFill/>
          </a:ln>
        </p:spPr>
      </p:pic>
      <p:pic>
        <p:nvPicPr>
          <p:cNvPr id="165" name="Google Shape;165;p20"/>
          <p:cNvPicPr preferRelativeResize="0"/>
          <p:nvPr/>
        </p:nvPicPr>
        <p:blipFill rotWithShape="1">
          <a:blip r:embed="rId5">
            <a:alphaModFix/>
          </a:blip>
          <a:srcRect b="6397" l="23927" r="21430" t="23754"/>
          <a:stretch/>
        </p:blipFill>
        <p:spPr>
          <a:xfrm>
            <a:off x="7243550" y="2268025"/>
            <a:ext cx="1689874" cy="135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1"/>
          <p:cNvSpPr txBox="1"/>
          <p:nvPr>
            <p:ph idx="1" type="body"/>
          </p:nvPr>
        </p:nvSpPr>
        <p:spPr>
          <a:xfrm>
            <a:off x="406025" y="722875"/>
            <a:ext cx="6718500" cy="2951400"/>
          </a:xfrm>
          <a:prstGeom prst="rect">
            <a:avLst/>
          </a:prstGeom>
        </p:spPr>
        <p:txBody>
          <a:bodyPr anchorCtr="0" anchor="t" bIns="34275" lIns="68575" spcFirstLastPara="1" rIns="68575" wrap="square" tIns="34275">
            <a:noAutofit/>
          </a:bodyPr>
          <a:lstStyle/>
          <a:p>
            <a:pPr indent="0" lvl="0" marL="0" rtl="0" algn="l">
              <a:lnSpc>
                <a:spcPct val="115000"/>
              </a:lnSpc>
              <a:spcBef>
                <a:spcPts val="1000"/>
              </a:spcBef>
              <a:spcAft>
                <a:spcPts val="0"/>
              </a:spcAft>
              <a:buClr>
                <a:schemeClr val="dk1"/>
              </a:buClr>
              <a:buSzPts val="1100"/>
              <a:buFont typeface="Arial"/>
              <a:buNone/>
            </a:pPr>
            <a:r>
              <a:rPr lang="it" sz="1500">
                <a:solidFill>
                  <a:srgbClr val="333333"/>
                </a:solidFill>
                <a:highlight>
                  <a:srgbClr val="FFFFFF"/>
                </a:highlight>
                <a:latin typeface="Verdana"/>
                <a:ea typeface="Verdana"/>
                <a:cs typeface="Verdana"/>
                <a:sym typeface="Verdana"/>
              </a:rPr>
              <a:t>Nella stalla dove nacque Gesù c’era un piccolo intruso: un uccellino marrone si era infilato lì dentro per stare al caldo e si era messo proprio vicino al fuoco.</a:t>
            </a:r>
            <a:br>
              <a:rPr lang="it" sz="1500">
                <a:solidFill>
                  <a:srgbClr val="333333"/>
                </a:solidFill>
                <a:highlight>
                  <a:srgbClr val="FFFFFF"/>
                </a:highlight>
                <a:latin typeface="Verdana"/>
                <a:ea typeface="Verdana"/>
                <a:cs typeface="Verdana"/>
                <a:sym typeface="Verdana"/>
              </a:rPr>
            </a:br>
            <a:r>
              <a:rPr lang="it" sz="1500">
                <a:solidFill>
                  <a:srgbClr val="333333"/>
                </a:solidFill>
                <a:highlight>
                  <a:srgbClr val="FFFFFF"/>
                </a:highlight>
                <a:latin typeface="Verdana"/>
                <a:ea typeface="Verdana"/>
                <a:cs typeface="Verdana"/>
                <a:sym typeface="Verdana"/>
              </a:rPr>
              <a:t>Durante la notte, mentre tutti dormivano, l’uccellino, che nel frattempo aveva fatto amicizia con Gesù bambino, si accorse che il fuoco si stava spegnendo e, preoccupato che il neonato avesse freddo, si mise a sbattere le ali fortissimo per alimentare il fuoco.</a:t>
            </a:r>
            <a:br>
              <a:rPr lang="it" sz="1500">
                <a:solidFill>
                  <a:srgbClr val="333333"/>
                </a:solidFill>
                <a:highlight>
                  <a:srgbClr val="FFFFFF"/>
                </a:highlight>
                <a:latin typeface="Verdana"/>
                <a:ea typeface="Verdana"/>
                <a:cs typeface="Verdana"/>
                <a:sym typeface="Verdana"/>
              </a:rPr>
            </a:br>
            <a:br>
              <a:rPr lang="it" sz="1500">
                <a:solidFill>
                  <a:srgbClr val="333333"/>
                </a:solidFill>
                <a:highlight>
                  <a:srgbClr val="FFFFFF"/>
                </a:highlight>
                <a:latin typeface="Verdana"/>
                <a:ea typeface="Verdana"/>
                <a:cs typeface="Verdana"/>
                <a:sym typeface="Verdana"/>
              </a:rPr>
            </a:br>
            <a:r>
              <a:rPr lang="it" sz="1500">
                <a:solidFill>
                  <a:srgbClr val="333333"/>
                </a:solidFill>
                <a:highlight>
                  <a:srgbClr val="FFFFFF"/>
                </a:highlight>
                <a:latin typeface="Verdana"/>
                <a:ea typeface="Verdana"/>
                <a:cs typeface="Verdana"/>
                <a:sym typeface="Verdana"/>
              </a:rPr>
              <a:t>Quando venne il mattino l’uccellino, un po’ stanco e vedendo che Maria e Giuseppe si stavano svegliando decise di mettersi a dormire e prese a lisciarsi le penne…quando si accorse che il piumaggio che aveva sul petto era diventato di un bel rosso lucente e siccome era un animale molto sveglio capì che quello sarebbe stato il segno della gratitudine divina verso tutti gli uccellini come lui, che da quel momento si sarebbero chiamati pettirossi.</a:t>
            </a:r>
            <a:endParaRPr sz="1500">
              <a:solidFill>
                <a:srgbClr val="333333"/>
              </a:solidFill>
              <a:highlight>
                <a:srgbClr val="FFFFFF"/>
              </a:highlight>
              <a:latin typeface="Verdana"/>
              <a:ea typeface="Verdana"/>
              <a:cs typeface="Verdana"/>
              <a:sym typeface="Verdana"/>
            </a:endParaRPr>
          </a:p>
          <a:p>
            <a:pPr indent="0" lvl="0" marL="0" rtl="0" algn="l">
              <a:lnSpc>
                <a:spcPct val="115000"/>
              </a:lnSpc>
              <a:spcBef>
                <a:spcPts val="1000"/>
              </a:spcBef>
              <a:spcAft>
                <a:spcPts val="1000"/>
              </a:spcAft>
              <a:buSzPts val="852"/>
              <a:buNone/>
            </a:pPr>
            <a:r>
              <a:t/>
            </a:r>
            <a:endParaRPr sz="1500">
              <a:latin typeface="Verdana"/>
              <a:ea typeface="Verdana"/>
              <a:cs typeface="Verdana"/>
              <a:sym typeface="Verdana"/>
            </a:endParaRPr>
          </a:p>
        </p:txBody>
      </p:sp>
      <p:pic>
        <p:nvPicPr>
          <p:cNvPr id="171" name="Google Shape;171;p21"/>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72" name="Google Shape;172;p21"/>
          <p:cNvPicPr preferRelativeResize="0"/>
          <p:nvPr/>
        </p:nvPicPr>
        <p:blipFill>
          <a:blip r:embed="rId4">
            <a:alphaModFix/>
          </a:blip>
          <a:stretch>
            <a:fillRect/>
          </a:stretch>
        </p:blipFill>
        <p:spPr>
          <a:xfrm>
            <a:off x="8297900" y="4634972"/>
            <a:ext cx="788552" cy="401977"/>
          </a:xfrm>
          <a:prstGeom prst="rect">
            <a:avLst/>
          </a:prstGeom>
          <a:noFill/>
          <a:ln>
            <a:noFill/>
          </a:ln>
        </p:spPr>
      </p:pic>
      <p:sp>
        <p:nvSpPr>
          <p:cNvPr id="173" name="Google Shape;173;p21"/>
          <p:cNvSpPr txBox="1"/>
          <p:nvPr>
            <p:ph type="title"/>
          </p:nvPr>
        </p:nvSpPr>
        <p:spPr>
          <a:xfrm>
            <a:off x="482525" y="251875"/>
            <a:ext cx="6447600" cy="471000"/>
          </a:xfrm>
          <a:prstGeom prst="rect">
            <a:avLst/>
          </a:prstGeom>
        </p:spPr>
        <p:txBody>
          <a:bodyPr anchorCtr="0" anchor="t" bIns="34275" lIns="68575" spcFirstLastPara="1" rIns="68575" wrap="square" tIns="34275">
            <a:normAutofit fontScale="90000"/>
          </a:bodyPr>
          <a:lstStyle/>
          <a:p>
            <a:pPr indent="0" lvl="0" marL="0" rtl="0" algn="l">
              <a:spcBef>
                <a:spcPts val="0"/>
              </a:spcBef>
              <a:spcAft>
                <a:spcPts val="0"/>
              </a:spcAft>
              <a:buNone/>
            </a:pPr>
            <a:r>
              <a:rPr lang="it"/>
              <a:t>La leggenda del pettirosso</a:t>
            </a:r>
            <a:endParaRPr/>
          </a:p>
        </p:txBody>
      </p:sp>
      <p:pic>
        <p:nvPicPr>
          <p:cNvPr id="174" name="Google Shape;174;p21"/>
          <p:cNvPicPr preferRelativeResize="0"/>
          <p:nvPr/>
        </p:nvPicPr>
        <p:blipFill rotWithShape="1">
          <a:blip r:embed="rId5">
            <a:alphaModFix/>
          </a:blip>
          <a:srcRect b="0" l="2019" r="29966" t="9641"/>
          <a:stretch/>
        </p:blipFill>
        <p:spPr>
          <a:xfrm>
            <a:off x="7298050" y="2970725"/>
            <a:ext cx="1679826" cy="1487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faccettatura">
  <a:themeElements>
    <a:clrScheme name="Rosso viola">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