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fab67614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fab67614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03d5653e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03d5653e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fab67614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fab67614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fab67614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fab67614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4100"/>
              <a:buFont typeface="Trebuchet MS"/>
              <a:buNone/>
              <a:defRPr sz="4100">
                <a:solidFill>
                  <a:srgbClr val="B4176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SzPts val="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04" name="Google Shape;104;p12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406403" y="5927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100"/>
          </a:p>
        </p:txBody>
      </p:sp>
      <p:sp>
        <p:nvSpPr>
          <p:cNvPr id="119" name="Google Shape;119;p14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514349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000"/>
              <a:buFont typeface="Trebuchet MS"/>
              <a:buNone/>
              <a:defRPr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800"/>
              <a:buFont typeface="Trebuchet MS"/>
              <a:buNone/>
              <a:defRPr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700"/>
              <a:buFont typeface="Trebuchet MS"/>
              <a:buNone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4495662" y="1937249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508001" y="2025650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508000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508000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508000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508000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508000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08000" y="4025503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176D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4176D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0F49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rgbClr val="780F49">
                <a:alpha val="65882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rgbClr val="B4176D">
                <a:alpha val="69803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4176D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9210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79400" lvl="2" marL="1371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3050" lvl="3" marL="1828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3050" lvl="4" marL="22860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3050" lvl="5" marL="27432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3050" lvl="6" marL="32004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3050" lvl="7" marL="36576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3050" lvl="8" marL="4114800" marR="0" rtl="0" algn="l">
              <a:spcBef>
                <a:spcPts val="800"/>
              </a:spcBef>
              <a:spcAft>
                <a:spcPts val="0"/>
              </a:spcAft>
              <a:buClr>
                <a:srgbClr val="B4176D"/>
              </a:buClr>
              <a:buSzPts val="70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7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B417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Preghiera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it"/>
              <a:t>Incontro GAS e ADS 03/12/2021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ctrTitle"/>
          </p:nvPr>
        </p:nvSpPr>
        <p:spPr>
          <a:xfrm>
            <a:off x="655450" y="0"/>
            <a:ext cx="5584800" cy="575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Canto - Vocazione</a:t>
            </a:r>
            <a:endParaRPr sz="2900"/>
          </a:p>
        </p:txBody>
      </p:sp>
      <p:sp>
        <p:nvSpPr>
          <p:cNvPr id="152" name="Google Shape;152;p19"/>
          <p:cNvSpPr txBox="1"/>
          <p:nvPr/>
        </p:nvSpPr>
        <p:spPr>
          <a:xfrm>
            <a:off x="508925" y="630013"/>
            <a:ext cx="31377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 giorno come tanti altri e quel giorno Lui passò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 uomo come tutti gli altri e passando mi chiamò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Come lo sapesse che il mio nome era proprio quello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Come mai vedesse proprio me nella sua vita, non lo so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 giorno come tanti altri e quel giorno mi chiamò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Rit. Tu Dio, che conosci il nome mio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Fa che ascoltando la tua voce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Io ricordi dove porta la mia strada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Nella vita, all'incontro con Te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BDC1C6"/>
              </a:solidFill>
              <a:highlight>
                <a:srgbClr val="202124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848075" y="630026"/>
            <a:ext cx="3137700" cy="4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un'alba triste e senza vita e qualcuno mi chiamò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 uomo come tanti altri ma la voce, quella no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Quante volte un uomo con il nome giusto mi ha chiamata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Una volta sola l'ho sentito pronunciare con amore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Era un uomo come nessun altro e quel giorno mi chiamò</a:t>
            </a:r>
            <a:endParaRPr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Rit. Tu Dio, che conosci il nome mio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Fa che ascoltando la tua voce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Io ricordi dove porta la mia strada</a:t>
            </a:r>
            <a:endParaRPr b="1" sz="145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5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Nella vita, all'incontro con Te</a:t>
            </a:r>
            <a:endParaRPr b="1" sz="18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3016" y="2161779"/>
            <a:ext cx="2193425" cy="12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503350" y="251875"/>
            <a:ext cx="6447600" cy="47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Dal Vangelo secondo Giovanni (Gv 15, 12-17)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457000" y="810250"/>
            <a:ext cx="7007700" cy="422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SzPts val="275"/>
              <a:buNone/>
            </a:pPr>
            <a:r>
              <a:rPr lang="it" sz="1800">
                <a:solidFill>
                  <a:srgbClr val="222222"/>
                </a:solidFill>
                <a:highlight>
                  <a:srgbClr val="FFFFFF"/>
                </a:highlight>
              </a:rPr>
              <a:t>Questo è il mio comandamento: che vi amiate gli uni gli altri, come io vi ho amati. Nessuno ha un amore più grande di questo: dare la vita per i propri amici. Voi siete miei amici, se farete ciò che io vi comando. Non vi chiamo più servi, perché il servo non sa quello che fa il suo padrone; ma vi ho chiamati amici, perché tutto ciò che ho udito dal Padre l'ho fatto conoscere a voi. Non voi avete scelto me, ma io ho scelto voi e vi ho costituiti perché andiate e portiate frutto e il vostro frutto rimanga; perché tutto quello che chiederete al Padre nel mio nome, ve lo conceda. Questo vi comando: amatevi gli uni gli altri.</a:t>
            </a:r>
            <a:endParaRPr sz="2200"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5">
            <a:alphaModFix/>
          </a:blip>
          <a:srcRect b="6397" l="23927" r="21430" t="23754"/>
          <a:stretch/>
        </p:blipFill>
        <p:spPr>
          <a:xfrm>
            <a:off x="7464700" y="1774925"/>
            <a:ext cx="1689874" cy="13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7900" y="-65675"/>
            <a:ext cx="788552" cy="7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7900" y="4634972"/>
            <a:ext cx="788552" cy="40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>
            <p:ph type="title"/>
          </p:nvPr>
        </p:nvSpPr>
        <p:spPr>
          <a:xfrm>
            <a:off x="482525" y="251875"/>
            <a:ext cx="6447600" cy="47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Preghiamo 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482525" y="722875"/>
            <a:ext cx="35418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Signore Gesù,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 volte mi smarrisco nel mio cammino,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non capisco quello che mi chiedi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o dove mi vuoi portare.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Oggi però, tra mille voci,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sento anche la tua, inconfondibile: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“VIENI E SEGUIMI!”.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 un attimo sconvolgi i miei sogni,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rovesci i miei progetti.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4024325" y="722875"/>
            <a:ext cx="3716400" cy="2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Hai bisogno di me, del mio entusiasmo,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della mia generosità, delle mie energie.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A volte vedi in cose in me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che ancora io non riesco a vedere.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Cosa vuoi da me, dove mi porti, Signore?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Donami il coraggio di partire,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di lasciare le mie cose, le mie certezze,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le mie paure e seguirti.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Donami delle guide salde attorno a me.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Io sono pronto per camminare. </a:t>
            </a:r>
            <a:endParaRPr sz="15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700" y="3366125"/>
            <a:ext cx="6045100" cy="1670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Rosso viola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