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11" Type="http://schemas.openxmlformats.org/officeDocument/2006/relationships/slide" Target="slides/slide6.xml"/><Relationship Id="rId22" Type="http://schemas.openxmlformats.org/officeDocument/2006/relationships/font" Target="fonts/Montserrat-bold.fntdata"/><Relationship Id="rId10" Type="http://schemas.openxmlformats.org/officeDocument/2006/relationships/slide" Target="slides/slide5.xml"/><Relationship Id="rId21" Type="http://schemas.openxmlformats.org/officeDocument/2006/relationships/font" Target="fonts/Montserrat-regular.fntdata"/><Relationship Id="rId13" Type="http://schemas.openxmlformats.org/officeDocument/2006/relationships/slide" Target="slides/slide8.xml"/><Relationship Id="rId24" Type="http://schemas.openxmlformats.org/officeDocument/2006/relationships/font" Target="fonts/Montserrat-boldItalic.fntdata"/><Relationship Id="rId12" Type="http://schemas.openxmlformats.org/officeDocument/2006/relationships/slide" Target="slides/slide7.xml"/><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SemiBold-italic.fntdata"/><Relationship Id="rId6" Type="http://schemas.openxmlformats.org/officeDocument/2006/relationships/slide" Target="slides/slide1.xml"/><Relationship Id="rId18" Type="http://schemas.openxmlformats.org/officeDocument/2006/relationships/font" Target="fonts/MontserratSemi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fab67614d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fab67614d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fab67614d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fab67614d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067708d92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067708d92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03d5653e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03d5653e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67708d92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67708d92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67708d92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067708d92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67708d92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67708d92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067708d92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067708d92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067708d92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067708d92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067708d92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067708d92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fab67614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fab67614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78" y="-6350"/>
            <a:ext cx="9144178" cy="5149935"/>
            <a:chOff x="-104" y="-8467"/>
            <a:chExt cx="12192237" cy="6866580"/>
          </a:xfrm>
        </p:grpSpPr>
        <p:cxnSp>
          <p:nvCxnSpPr>
            <p:cNvPr id="24" name="Google Shape;24;p2"/>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5" name="Google Shape;25;p2"/>
            <p:cNvCxnSpPr/>
            <p:nvPr/>
          </p:nvCxnSpPr>
          <p:spPr>
            <a:xfrm flipH="1">
              <a:off x="7425125" y="3681413"/>
              <a:ext cx="4763700" cy="3176700"/>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7" name="Google Shape;27;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fmla="val 100000" name="adj"/>
              </a:avLst>
            </a:prstGeom>
            <a:solidFill>
              <a:schemeClr val="accent1">
                <a:alpha val="71764"/>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 name="Google Shape;29;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30" name="Google Shape;30;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31" name="Google Shape;31;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32" name="Google Shape;32;p2"/>
            <p:cNvSpPr/>
            <p:nvPr/>
          </p:nvSpPr>
          <p:spPr>
            <a:xfrm>
              <a:off x="10371666" y="3589867"/>
              <a:ext cx="1817100" cy="3268200"/>
            </a:xfrm>
            <a:prstGeom prst="triangle">
              <a:avLst>
                <a:gd fmla="val 100000" name="adj"/>
              </a:avLst>
            </a:prstGeom>
            <a:solidFill>
              <a:srgbClr val="780F49">
                <a:alpha val="65882"/>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 name="Google Shape;33;p2"/>
            <p:cNvSpPr/>
            <p:nvPr/>
          </p:nvSpPr>
          <p:spPr>
            <a:xfrm rot="10800000">
              <a:off x="-104" y="54"/>
              <a:ext cx="842700" cy="5666100"/>
            </a:xfrm>
            <a:prstGeom prst="triangle">
              <a:avLst>
                <a:gd fmla="val 100000" name="adj"/>
              </a:avLst>
            </a:prstGeom>
            <a:solidFill>
              <a:srgbClr val="B4176D">
                <a:alpha val="6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noAutofit/>
          </a:bodyPr>
          <a:lstStyle>
            <a:lvl1pPr lvl="0" algn="r">
              <a:spcBef>
                <a:spcPts val="0"/>
              </a:spcBef>
              <a:spcAft>
                <a:spcPts val="0"/>
              </a:spcAft>
              <a:buClr>
                <a:srgbClr val="B4176D"/>
              </a:buClr>
              <a:buSzPts val="4100"/>
              <a:buFont typeface="Trebuchet MS"/>
              <a:buNone/>
              <a:defRPr sz="4100">
                <a:solidFill>
                  <a:srgbClr val="B4176D"/>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2"/>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normAutofit/>
          </a:bodyPr>
          <a:lstStyle>
            <a:lvl1pPr lvl="0" algn="r">
              <a:spcBef>
                <a:spcPts val="800"/>
              </a:spcBef>
              <a:spcAft>
                <a:spcPts val="0"/>
              </a:spcAft>
              <a:buSzPts val="1100"/>
              <a:buNone/>
              <a:defRPr>
                <a:solidFill>
                  <a:srgbClr val="7F7F7F"/>
                </a:solidFill>
              </a:defRPr>
            </a:lvl1pPr>
            <a:lvl2pPr lvl="1" algn="ctr">
              <a:spcBef>
                <a:spcPts val="800"/>
              </a:spcBef>
              <a:spcAft>
                <a:spcPts val="0"/>
              </a:spcAft>
              <a:buSzPts val="1000"/>
              <a:buNone/>
              <a:defRPr>
                <a:solidFill>
                  <a:srgbClr val="888888"/>
                </a:solidFill>
              </a:defRPr>
            </a:lvl2pPr>
            <a:lvl3pPr lvl="2" algn="ctr">
              <a:spcBef>
                <a:spcPts val="800"/>
              </a:spcBef>
              <a:spcAft>
                <a:spcPts val="0"/>
              </a:spcAft>
              <a:buSzPts val="800"/>
              <a:buNone/>
              <a:defRPr>
                <a:solidFill>
                  <a:srgbClr val="888888"/>
                </a:solidFill>
              </a:defRPr>
            </a:lvl3pPr>
            <a:lvl4pPr lvl="3" algn="ctr">
              <a:spcBef>
                <a:spcPts val="800"/>
              </a:spcBef>
              <a:spcAft>
                <a:spcPts val="0"/>
              </a:spcAft>
              <a:buSzPts val="700"/>
              <a:buNone/>
              <a:defRPr>
                <a:solidFill>
                  <a:srgbClr val="888888"/>
                </a:solidFill>
              </a:defRPr>
            </a:lvl4pPr>
            <a:lvl5pPr lvl="4" algn="ctr">
              <a:spcBef>
                <a:spcPts val="800"/>
              </a:spcBef>
              <a:spcAft>
                <a:spcPts val="0"/>
              </a:spcAft>
              <a:buSzPts val="700"/>
              <a:buNone/>
              <a:defRPr>
                <a:solidFill>
                  <a:srgbClr val="888888"/>
                </a:solidFill>
              </a:defRPr>
            </a:lvl5pPr>
            <a:lvl6pPr lvl="5" algn="ctr">
              <a:spcBef>
                <a:spcPts val="800"/>
              </a:spcBef>
              <a:spcAft>
                <a:spcPts val="0"/>
              </a:spcAft>
              <a:buSzPts val="700"/>
              <a:buNone/>
              <a:defRPr>
                <a:solidFill>
                  <a:srgbClr val="888888"/>
                </a:solidFill>
              </a:defRPr>
            </a:lvl6pPr>
            <a:lvl7pPr lvl="6" algn="ctr">
              <a:spcBef>
                <a:spcPts val="800"/>
              </a:spcBef>
              <a:spcAft>
                <a:spcPts val="0"/>
              </a:spcAft>
              <a:buSzPts val="700"/>
              <a:buNone/>
              <a:defRPr>
                <a:solidFill>
                  <a:srgbClr val="888888"/>
                </a:solidFill>
              </a:defRPr>
            </a:lvl7pPr>
            <a:lvl8pPr lvl="7" algn="ctr">
              <a:spcBef>
                <a:spcPts val="800"/>
              </a:spcBef>
              <a:spcAft>
                <a:spcPts val="0"/>
              </a:spcAft>
              <a:buSzPts val="700"/>
              <a:buNone/>
              <a:defRPr>
                <a:solidFill>
                  <a:srgbClr val="888888"/>
                </a:solidFill>
              </a:defRPr>
            </a:lvl8pPr>
            <a:lvl9pPr lvl="8" algn="ctr">
              <a:spcBef>
                <a:spcPts val="800"/>
              </a:spcBef>
              <a:spcAft>
                <a:spcPts val="0"/>
              </a:spcAft>
              <a:buSzPts val="700"/>
              <a:buNone/>
              <a:defRPr>
                <a:solidFill>
                  <a:srgbClr val="888888"/>
                </a:solidFill>
              </a:defRPr>
            </a:lvl9pPr>
          </a:lstStyle>
          <a:p/>
        </p:txBody>
      </p:sp>
      <p:sp>
        <p:nvSpPr>
          <p:cNvPr id="36" name="Google Shape;36;p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90" name="Shape 90"/>
        <p:cNvGrpSpPr/>
        <p:nvPr/>
      </p:nvGrpSpPr>
      <p:grpSpPr>
        <a:xfrm>
          <a:off x="0" y="0"/>
          <a:ext cx="0" cy="0"/>
          <a:chOff x="0" y="0"/>
          <a:chExt cx="0" cy="0"/>
        </a:xfrm>
      </p:grpSpPr>
      <p:sp>
        <p:nvSpPr>
          <p:cNvPr id="91" name="Google Shape;91;p11"/>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1"/>
          <p:cNvSpPr txBox="1"/>
          <p:nvPr>
            <p:ph idx="1"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93" name="Google Shape;93;p1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96" name="Shape 96"/>
        <p:cNvGrpSpPr/>
        <p:nvPr/>
      </p:nvGrpSpPr>
      <p:grpSpPr>
        <a:xfrm>
          <a:off x="0" y="0"/>
          <a:ext cx="0" cy="0"/>
          <a:chOff x="0" y="0"/>
          <a:chExt cx="0" cy="0"/>
        </a:xfrm>
      </p:grpSpPr>
      <p:sp>
        <p:nvSpPr>
          <p:cNvPr id="97" name="Google Shape;97;p12"/>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2"/>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noAutofit/>
          </a:bodyPr>
          <a:lstStyle>
            <a:lvl1pPr indent="-228600" lvl="0" marL="457200" algn="l">
              <a:spcBef>
                <a:spcPts val="800"/>
              </a:spcBef>
              <a:spcAft>
                <a:spcPts val="0"/>
              </a:spcAft>
              <a:buSzPts val="1000"/>
              <a:buFont typeface="Trebuchet MS"/>
              <a:buNone/>
              <a:defRPr sz="1200">
                <a:solidFill>
                  <a:srgbClr val="7F7F7F"/>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99" name="Google Shape;99;p12"/>
          <p:cNvSpPr txBox="1"/>
          <p:nvPr>
            <p:ph idx="2"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00" name="Google Shape;100;p1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
        <p:nvSpPr>
          <p:cNvPr id="103" name="Google Shape;103;p12"/>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
        <p:nvSpPr>
          <p:cNvPr id="104" name="Google Shape;104;p12"/>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5" name="Shape 105"/>
        <p:cNvGrpSpPr/>
        <p:nvPr/>
      </p:nvGrpSpPr>
      <p:grpSpPr>
        <a:xfrm>
          <a:off x="0" y="0"/>
          <a:ext cx="0" cy="0"/>
          <a:chOff x="0" y="0"/>
          <a:chExt cx="0" cy="0"/>
        </a:xfrm>
      </p:grpSpPr>
      <p:sp>
        <p:nvSpPr>
          <p:cNvPr id="106" name="Google Shape;106;p13"/>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3"/>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08" name="Google Shape;108;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1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1" name="Shape 111"/>
        <p:cNvGrpSpPr/>
        <p:nvPr/>
      </p:nvGrpSpPr>
      <p:grpSpPr>
        <a:xfrm>
          <a:off x="0" y="0"/>
          <a:ext cx="0" cy="0"/>
          <a:chOff x="0" y="0"/>
          <a:chExt cx="0" cy="0"/>
        </a:xfrm>
      </p:grpSpPr>
      <p:sp>
        <p:nvSpPr>
          <p:cNvPr id="112" name="Google Shape;112;p14"/>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14"/>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Font typeface="Trebuchet MS"/>
              <a:buNone/>
              <a:defRPr sz="1800">
                <a:solidFill>
                  <a:srgbClr val="3F3F3F"/>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14" name="Google Shape;114;p14"/>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15" name="Google Shape;115;p1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1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1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
        <p:nvSpPr>
          <p:cNvPr id="118" name="Google Shape;118;p14"/>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
        <p:nvSpPr>
          <p:cNvPr id="119" name="Google Shape;119;p14"/>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0" name="Shape 120"/>
        <p:cNvGrpSpPr/>
        <p:nvPr/>
      </p:nvGrpSpPr>
      <p:grpSpPr>
        <a:xfrm>
          <a:off x="0" y="0"/>
          <a:ext cx="0" cy="0"/>
          <a:chOff x="0" y="0"/>
          <a:chExt cx="0" cy="0"/>
        </a:xfrm>
      </p:grpSpPr>
      <p:sp>
        <p:nvSpPr>
          <p:cNvPr id="121" name="Google Shape;121;p15"/>
          <p:cNvSpPr txBox="1"/>
          <p:nvPr>
            <p:ph type="title"/>
          </p:nvPr>
        </p:nvSpPr>
        <p:spPr>
          <a:xfrm>
            <a:off x="514349" y="457200"/>
            <a:ext cx="64413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15"/>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Font typeface="Trebuchet MS"/>
              <a:buNone/>
              <a:defRPr sz="1800">
                <a:solidFill>
                  <a:schemeClr val="accent1"/>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23" name="Google Shape;123;p15"/>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24" name="Google Shape;124;p1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1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1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16"/>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30" name="Google Shape;130;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1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1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17"/>
          <p:cNvSpPr txBox="1"/>
          <p:nvPr>
            <p:ph idx="1" type="body"/>
          </p:nvPr>
        </p:nvSpPr>
        <p:spPr>
          <a:xfrm rot="5400000">
            <a:off x="1186264" y="-220950"/>
            <a:ext cx="3938700" cy="5295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36" name="Google Shape;136;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1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1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9" name="Shape 39"/>
        <p:cNvGrpSpPr/>
        <p:nvPr/>
      </p:nvGrpSpPr>
      <p:grpSpPr>
        <a:xfrm>
          <a:off x="0" y="0"/>
          <a:ext cx="0" cy="0"/>
          <a:chOff x="0" y="0"/>
          <a:chExt cx="0" cy="0"/>
        </a:xfrm>
      </p:grpSpPr>
      <p:sp>
        <p:nvSpPr>
          <p:cNvPr id="40" name="Google Shape;40;p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 name="Google Shape;41;p3"/>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42" name="Google Shape;42;p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Google Shape;43;p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508001" y="2025650"/>
            <a:ext cx="6447600" cy="13698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3000"/>
              <a:buFont typeface="Trebuchet MS"/>
              <a:buNone/>
              <a:defRPr b="0" sz="30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4"/>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200"/>
              <a:buNone/>
              <a:defRPr sz="15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48" name="Google Shape;48;p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Google Shape;49;p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 name="Google Shape;50;p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5"/>
          <p:cNvSpPr txBox="1"/>
          <p:nvPr>
            <p:ph idx="1" type="body"/>
          </p:nvPr>
        </p:nvSpPr>
        <p:spPr>
          <a:xfrm>
            <a:off x="508000"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54" name="Google Shape;54;p5"/>
          <p:cNvSpPr txBox="1"/>
          <p:nvPr>
            <p:ph idx="2" type="body"/>
          </p:nvPr>
        </p:nvSpPr>
        <p:spPr>
          <a:xfrm>
            <a:off x="3817477"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55" name="Google Shape;55;p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2700"/>
              <a:buFont typeface="Trebuchet MS"/>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6"/>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None/>
              <a:defRPr b="0" sz="1800"/>
            </a:lvl1pPr>
            <a:lvl2pPr indent="-228600" lvl="1" marL="914400" algn="l">
              <a:spcBef>
                <a:spcPts val="800"/>
              </a:spcBef>
              <a:spcAft>
                <a:spcPts val="0"/>
              </a:spcAft>
              <a:buSzPts val="1200"/>
              <a:buNone/>
              <a:defRPr b="1" sz="1500"/>
            </a:lvl2pPr>
            <a:lvl3pPr indent="-228600" lvl="2" marL="1371600" algn="l">
              <a:spcBef>
                <a:spcPts val="800"/>
              </a:spcBef>
              <a:spcAft>
                <a:spcPts val="0"/>
              </a:spcAft>
              <a:buSzPts val="1100"/>
              <a:buNone/>
              <a:defRPr b="1" sz="1400"/>
            </a:lvl3pPr>
            <a:lvl4pPr indent="-228600" lvl="3" marL="1828800" algn="l">
              <a:spcBef>
                <a:spcPts val="800"/>
              </a:spcBef>
              <a:spcAft>
                <a:spcPts val="0"/>
              </a:spcAft>
              <a:buSzPts val="1000"/>
              <a:buNone/>
              <a:defRPr b="1" sz="1200"/>
            </a:lvl4pPr>
            <a:lvl5pPr indent="-228600" lvl="4" marL="2286000" algn="l">
              <a:spcBef>
                <a:spcPts val="800"/>
              </a:spcBef>
              <a:spcAft>
                <a:spcPts val="0"/>
              </a:spcAft>
              <a:buSzPts val="1000"/>
              <a:buNone/>
              <a:defRPr b="1" sz="1200"/>
            </a:lvl5pPr>
            <a:lvl6pPr indent="-228600" lvl="5" marL="2743200" algn="l">
              <a:spcBef>
                <a:spcPts val="800"/>
              </a:spcBef>
              <a:spcAft>
                <a:spcPts val="0"/>
              </a:spcAft>
              <a:buSzPts val="1000"/>
              <a:buNone/>
              <a:defRPr b="1" sz="1200"/>
            </a:lvl6pPr>
            <a:lvl7pPr indent="-228600" lvl="6" marL="3200400" algn="l">
              <a:spcBef>
                <a:spcPts val="800"/>
              </a:spcBef>
              <a:spcAft>
                <a:spcPts val="0"/>
              </a:spcAft>
              <a:buSzPts val="1000"/>
              <a:buNone/>
              <a:defRPr b="1" sz="1200"/>
            </a:lvl7pPr>
            <a:lvl8pPr indent="-228600" lvl="7" marL="3657600" algn="l">
              <a:spcBef>
                <a:spcPts val="800"/>
              </a:spcBef>
              <a:spcAft>
                <a:spcPts val="0"/>
              </a:spcAft>
              <a:buSzPts val="1000"/>
              <a:buNone/>
              <a:defRPr b="1" sz="1200"/>
            </a:lvl8pPr>
            <a:lvl9pPr indent="-228600" lvl="8" marL="4114800" algn="l">
              <a:spcBef>
                <a:spcPts val="800"/>
              </a:spcBef>
              <a:spcAft>
                <a:spcPts val="0"/>
              </a:spcAft>
              <a:buSzPts val="1000"/>
              <a:buNone/>
              <a:defRPr b="1" sz="1200"/>
            </a:lvl9pPr>
          </a:lstStyle>
          <a:p/>
        </p:txBody>
      </p:sp>
      <p:sp>
        <p:nvSpPr>
          <p:cNvPr id="61" name="Google Shape;61;p6"/>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62" name="Google Shape;62;p6"/>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None/>
              <a:defRPr b="0" sz="1800"/>
            </a:lvl1pPr>
            <a:lvl2pPr indent="-228600" lvl="1" marL="914400" algn="l">
              <a:spcBef>
                <a:spcPts val="800"/>
              </a:spcBef>
              <a:spcAft>
                <a:spcPts val="0"/>
              </a:spcAft>
              <a:buSzPts val="1200"/>
              <a:buNone/>
              <a:defRPr b="1" sz="1500"/>
            </a:lvl2pPr>
            <a:lvl3pPr indent="-228600" lvl="2" marL="1371600" algn="l">
              <a:spcBef>
                <a:spcPts val="800"/>
              </a:spcBef>
              <a:spcAft>
                <a:spcPts val="0"/>
              </a:spcAft>
              <a:buSzPts val="1100"/>
              <a:buNone/>
              <a:defRPr b="1" sz="1400"/>
            </a:lvl3pPr>
            <a:lvl4pPr indent="-228600" lvl="3" marL="1828800" algn="l">
              <a:spcBef>
                <a:spcPts val="800"/>
              </a:spcBef>
              <a:spcAft>
                <a:spcPts val="0"/>
              </a:spcAft>
              <a:buSzPts val="1000"/>
              <a:buNone/>
              <a:defRPr b="1" sz="1200"/>
            </a:lvl4pPr>
            <a:lvl5pPr indent="-228600" lvl="4" marL="2286000" algn="l">
              <a:spcBef>
                <a:spcPts val="800"/>
              </a:spcBef>
              <a:spcAft>
                <a:spcPts val="0"/>
              </a:spcAft>
              <a:buSzPts val="1000"/>
              <a:buNone/>
              <a:defRPr b="1" sz="1200"/>
            </a:lvl5pPr>
            <a:lvl6pPr indent="-228600" lvl="5" marL="2743200" algn="l">
              <a:spcBef>
                <a:spcPts val="800"/>
              </a:spcBef>
              <a:spcAft>
                <a:spcPts val="0"/>
              </a:spcAft>
              <a:buSzPts val="1000"/>
              <a:buNone/>
              <a:defRPr b="1" sz="1200"/>
            </a:lvl6pPr>
            <a:lvl7pPr indent="-228600" lvl="6" marL="3200400" algn="l">
              <a:spcBef>
                <a:spcPts val="800"/>
              </a:spcBef>
              <a:spcAft>
                <a:spcPts val="0"/>
              </a:spcAft>
              <a:buSzPts val="1000"/>
              <a:buNone/>
              <a:defRPr b="1" sz="1200"/>
            </a:lvl7pPr>
            <a:lvl8pPr indent="-228600" lvl="7" marL="3657600" algn="l">
              <a:spcBef>
                <a:spcPts val="800"/>
              </a:spcBef>
              <a:spcAft>
                <a:spcPts val="0"/>
              </a:spcAft>
              <a:buSzPts val="1000"/>
              <a:buNone/>
              <a:defRPr b="1" sz="1200"/>
            </a:lvl8pPr>
            <a:lvl9pPr indent="-228600" lvl="8" marL="4114800" algn="l">
              <a:spcBef>
                <a:spcPts val="800"/>
              </a:spcBef>
              <a:spcAft>
                <a:spcPts val="0"/>
              </a:spcAft>
              <a:buSzPts val="1000"/>
              <a:buNone/>
              <a:defRPr b="1" sz="1200"/>
            </a:lvl9pPr>
          </a:lstStyle>
          <a:p/>
        </p:txBody>
      </p:sp>
      <p:sp>
        <p:nvSpPr>
          <p:cNvPr id="63" name="Google Shape;63;p6"/>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64" name="Google Shape;64;p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8"/>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508000" y="1123953"/>
            <a:ext cx="2890800" cy="9588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1500"/>
              <a:buFont typeface="Trebuchet MS"/>
              <a:buNone/>
              <a:defRPr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9"/>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79" name="Google Shape;79;p9"/>
          <p:cNvSpPr txBox="1"/>
          <p:nvPr>
            <p:ph idx="2" type="body"/>
          </p:nvPr>
        </p:nvSpPr>
        <p:spPr>
          <a:xfrm>
            <a:off x="508000" y="2082802"/>
            <a:ext cx="2890800" cy="1938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800"/>
              <a:buNone/>
              <a:defRPr sz="1100"/>
            </a:lvl1pPr>
            <a:lvl2pPr indent="-228600" lvl="1" marL="914400" algn="l">
              <a:spcBef>
                <a:spcPts val="800"/>
              </a:spcBef>
              <a:spcAft>
                <a:spcPts val="0"/>
              </a:spcAft>
              <a:buSzPts val="800"/>
              <a:buNone/>
              <a:defRPr sz="1100"/>
            </a:lvl2pPr>
            <a:lvl3pPr indent="-228600" lvl="2" marL="1371600" algn="l">
              <a:spcBef>
                <a:spcPts val="800"/>
              </a:spcBef>
              <a:spcAft>
                <a:spcPts val="0"/>
              </a:spcAft>
              <a:buSzPts val="700"/>
              <a:buNone/>
              <a:defRPr sz="900"/>
            </a:lvl3pPr>
            <a:lvl4pPr indent="-228600" lvl="3" marL="1828800" algn="l">
              <a:spcBef>
                <a:spcPts val="800"/>
              </a:spcBef>
              <a:spcAft>
                <a:spcPts val="0"/>
              </a:spcAft>
              <a:buSzPts val="600"/>
              <a:buNone/>
              <a:defRPr sz="800"/>
            </a:lvl4pPr>
            <a:lvl5pPr indent="-228600" lvl="4" marL="2286000" algn="l">
              <a:spcBef>
                <a:spcPts val="800"/>
              </a:spcBef>
              <a:spcAft>
                <a:spcPts val="0"/>
              </a:spcAft>
              <a:buSzPts val="600"/>
              <a:buNone/>
              <a:defRPr sz="800"/>
            </a:lvl5pPr>
            <a:lvl6pPr indent="-228600" lvl="5" marL="2743200" algn="l">
              <a:spcBef>
                <a:spcPts val="800"/>
              </a:spcBef>
              <a:spcAft>
                <a:spcPts val="0"/>
              </a:spcAft>
              <a:buSzPts val="600"/>
              <a:buNone/>
              <a:defRPr sz="800"/>
            </a:lvl6pPr>
            <a:lvl7pPr indent="-228600" lvl="6" marL="3200400" algn="l">
              <a:spcBef>
                <a:spcPts val="800"/>
              </a:spcBef>
              <a:spcAft>
                <a:spcPts val="0"/>
              </a:spcAft>
              <a:buSzPts val="600"/>
              <a:buNone/>
              <a:defRPr sz="800"/>
            </a:lvl7pPr>
            <a:lvl8pPr indent="-228600" lvl="7" marL="3657600" algn="l">
              <a:spcBef>
                <a:spcPts val="800"/>
              </a:spcBef>
              <a:spcAft>
                <a:spcPts val="0"/>
              </a:spcAft>
              <a:buSzPts val="600"/>
              <a:buNone/>
              <a:defRPr sz="800"/>
            </a:lvl8pPr>
            <a:lvl9pPr indent="-228600" lvl="8" marL="4114800" algn="l">
              <a:spcBef>
                <a:spcPts val="800"/>
              </a:spcBef>
              <a:spcAft>
                <a:spcPts val="0"/>
              </a:spcAft>
              <a:buSzPts val="600"/>
              <a:buNone/>
              <a:defRPr sz="800"/>
            </a:lvl9pPr>
          </a:lstStyle>
          <a:p/>
        </p:txBody>
      </p:sp>
      <p:sp>
        <p:nvSpPr>
          <p:cNvPr id="80" name="Google Shape;80;p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9"/>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9"/>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1800"/>
              <a:buFont typeface="Trebuchet MS"/>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0"/>
          <p:cNvSpPr/>
          <p:nvPr>
            <p:ph idx="2" type="pic"/>
          </p:nvPr>
        </p:nvSpPr>
        <p:spPr>
          <a:xfrm>
            <a:off x="508000" y="457200"/>
            <a:ext cx="6447600" cy="2884200"/>
          </a:xfrm>
          <a:prstGeom prst="rect">
            <a:avLst/>
          </a:prstGeom>
          <a:noFill/>
          <a:ln>
            <a:noFill/>
          </a:ln>
        </p:spPr>
      </p:sp>
      <p:sp>
        <p:nvSpPr>
          <p:cNvPr id="86" name="Google Shape;86;p10"/>
          <p:cNvSpPr txBox="1"/>
          <p:nvPr>
            <p:ph idx="1" type="body"/>
          </p:nvPr>
        </p:nvSpPr>
        <p:spPr>
          <a:xfrm>
            <a:off x="508000" y="4025503"/>
            <a:ext cx="6447600" cy="50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700"/>
              <a:buNone/>
              <a:defRPr sz="900"/>
            </a:lvl1pPr>
            <a:lvl2pPr indent="-228600" lvl="1" marL="914400" algn="l">
              <a:spcBef>
                <a:spcPts val="800"/>
              </a:spcBef>
              <a:spcAft>
                <a:spcPts val="0"/>
              </a:spcAft>
              <a:buSzPts val="700"/>
              <a:buNone/>
              <a:defRPr sz="900"/>
            </a:lvl2pPr>
            <a:lvl3pPr indent="-228600" lvl="2" marL="1371600" algn="l">
              <a:spcBef>
                <a:spcPts val="800"/>
              </a:spcBef>
              <a:spcAft>
                <a:spcPts val="0"/>
              </a:spcAft>
              <a:buSzPts val="600"/>
              <a:buNone/>
              <a:defRPr sz="800"/>
            </a:lvl3pPr>
            <a:lvl4pPr indent="-228600" lvl="3" marL="1828800" algn="l">
              <a:spcBef>
                <a:spcPts val="800"/>
              </a:spcBef>
              <a:spcAft>
                <a:spcPts val="0"/>
              </a:spcAft>
              <a:buSzPts val="500"/>
              <a:buNone/>
              <a:defRPr sz="700"/>
            </a:lvl4pPr>
            <a:lvl5pPr indent="-228600" lvl="4" marL="2286000" algn="l">
              <a:spcBef>
                <a:spcPts val="800"/>
              </a:spcBef>
              <a:spcAft>
                <a:spcPts val="0"/>
              </a:spcAft>
              <a:buSzPts val="500"/>
              <a:buNone/>
              <a:defRPr sz="700"/>
            </a:lvl5pPr>
            <a:lvl6pPr indent="-228600" lvl="5" marL="2743200" algn="l">
              <a:spcBef>
                <a:spcPts val="800"/>
              </a:spcBef>
              <a:spcAft>
                <a:spcPts val="0"/>
              </a:spcAft>
              <a:buSzPts val="500"/>
              <a:buNone/>
              <a:defRPr sz="700"/>
            </a:lvl6pPr>
            <a:lvl7pPr indent="-228600" lvl="6" marL="3200400" algn="l">
              <a:spcBef>
                <a:spcPts val="800"/>
              </a:spcBef>
              <a:spcAft>
                <a:spcPts val="0"/>
              </a:spcAft>
              <a:buSzPts val="500"/>
              <a:buNone/>
              <a:defRPr sz="700"/>
            </a:lvl7pPr>
            <a:lvl8pPr indent="-228600" lvl="7" marL="3657600" algn="l">
              <a:spcBef>
                <a:spcPts val="800"/>
              </a:spcBef>
              <a:spcAft>
                <a:spcPts val="0"/>
              </a:spcAft>
              <a:buSzPts val="500"/>
              <a:buNone/>
              <a:defRPr sz="700"/>
            </a:lvl8pPr>
            <a:lvl9pPr indent="-228600" lvl="8" marL="4114800" algn="l">
              <a:spcBef>
                <a:spcPts val="800"/>
              </a:spcBef>
              <a:spcAft>
                <a:spcPts val="0"/>
              </a:spcAft>
              <a:buSzPts val="500"/>
              <a:buNone/>
              <a:defRPr sz="700"/>
            </a:lvl9pPr>
          </a:lstStyle>
          <a:p/>
        </p:txBody>
      </p:sp>
      <p:sp>
        <p:nvSpPr>
          <p:cNvPr id="87" name="Google Shape;87;p1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0"/>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125" y="3681413"/>
              <a:ext cx="4763700" cy="3176700"/>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fmla="val 100000" name="adj"/>
              </a:avLst>
            </a:prstGeom>
            <a:solidFill>
              <a:schemeClr val="accent1">
                <a:alpha val="71764"/>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13" name="Google Shape;13;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14" name="Google Shape;14;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15" name="Google Shape;15;p1"/>
            <p:cNvSpPr/>
            <p:nvPr/>
          </p:nvSpPr>
          <p:spPr>
            <a:xfrm>
              <a:off x="10371666" y="3589867"/>
              <a:ext cx="1817100" cy="3268200"/>
            </a:xfrm>
            <a:prstGeom prst="triangle">
              <a:avLst>
                <a:gd fmla="val 100000" name="adj"/>
              </a:avLst>
            </a:prstGeom>
            <a:solidFill>
              <a:srgbClr val="780F49">
                <a:alpha val="65882"/>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800" cy="2844900"/>
            </a:xfrm>
            <a:prstGeom prst="triangle">
              <a:avLst>
                <a:gd fmla="val 0" name="adj"/>
              </a:avLst>
            </a:prstGeom>
            <a:solidFill>
              <a:srgbClr val="B4176D">
                <a:alpha val="6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rgbClr val="B4176D"/>
              </a:buClr>
              <a:buSzPts val="2700"/>
              <a:buFont typeface="Trebuchet MS"/>
              <a:buNone/>
              <a:defRPr b="0" i="0" sz="2700" u="none" cap="none" strike="noStrike">
                <a:solidFill>
                  <a:srgbClr val="B4176D"/>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18" name="Google Shape;18;p1"/>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marR="0" rtl="0" algn="l">
              <a:spcBef>
                <a:spcPts val="800"/>
              </a:spcBef>
              <a:spcAft>
                <a:spcPts val="0"/>
              </a:spcAft>
              <a:buClr>
                <a:srgbClr val="B4176D"/>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rtl="0" algn="l">
              <a:spcBef>
                <a:spcPts val="800"/>
              </a:spcBef>
              <a:spcAft>
                <a:spcPts val="0"/>
              </a:spcAft>
              <a:buClr>
                <a:srgbClr val="B4176D"/>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rtl="0" algn="l">
              <a:spcBef>
                <a:spcPts val="800"/>
              </a:spcBef>
              <a:spcAft>
                <a:spcPts val="0"/>
              </a:spcAft>
              <a:buClr>
                <a:srgbClr val="B4176D"/>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B4176D"/>
                </a:solidFill>
                <a:latin typeface="Trebuchet MS"/>
                <a:ea typeface="Trebuchet MS"/>
                <a:cs typeface="Trebuchet MS"/>
                <a:sym typeface="Trebuchet MS"/>
              </a:defRPr>
            </a:lvl1pPr>
            <a:lvl2pPr indent="0" lvl="1" marL="0" marR="0" rtl="0" algn="r">
              <a:spcBef>
                <a:spcPts val="0"/>
              </a:spcBef>
              <a:buNone/>
              <a:defRPr b="0" i="0" sz="700" u="none" cap="none" strike="noStrike">
                <a:solidFill>
                  <a:srgbClr val="B4176D"/>
                </a:solidFill>
                <a:latin typeface="Trebuchet MS"/>
                <a:ea typeface="Trebuchet MS"/>
                <a:cs typeface="Trebuchet MS"/>
                <a:sym typeface="Trebuchet MS"/>
              </a:defRPr>
            </a:lvl2pPr>
            <a:lvl3pPr indent="0" lvl="2" marL="0" marR="0" rtl="0" algn="r">
              <a:spcBef>
                <a:spcPts val="0"/>
              </a:spcBef>
              <a:buNone/>
              <a:defRPr b="0" i="0" sz="700" u="none" cap="none" strike="noStrike">
                <a:solidFill>
                  <a:srgbClr val="B4176D"/>
                </a:solidFill>
                <a:latin typeface="Trebuchet MS"/>
                <a:ea typeface="Trebuchet MS"/>
                <a:cs typeface="Trebuchet MS"/>
                <a:sym typeface="Trebuchet MS"/>
              </a:defRPr>
            </a:lvl3pPr>
            <a:lvl4pPr indent="0" lvl="3" marL="0" marR="0" rtl="0" algn="r">
              <a:spcBef>
                <a:spcPts val="0"/>
              </a:spcBef>
              <a:buNone/>
              <a:defRPr b="0" i="0" sz="700" u="none" cap="none" strike="noStrike">
                <a:solidFill>
                  <a:srgbClr val="B4176D"/>
                </a:solidFill>
                <a:latin typeface="Trebuchet MS"/>
                <a:ea typeface="Trebuchet MS"/>
                <a:cs typeface="Trebuchet MS"/>
                <a:sym typeface="Trebuchet MS"/>
              </a:defRPr>
            </a:lvl4pPr>
            <a:lvl5pPr indent="0" lvl="4" marL="0" marR="0" rtl="0" algn="r">
              <a:spcBef>
                <a:spcPts val="0"/>
              </a:spcBef>
              <a:buNone/>
              <a:defRPr b="0" i="0" sz="700" u="none" cap="none" strike="noStrike">
                <a:solidFill>
                  <a:srgbClr val="B4176D"/>
                </a:solidFill>
                <a:latin typeface="Trebuchet MS"/>
                <a:ea typeface="Trebuchet MS"/>
                <a:cs typeface="Trebuchet MS"/>
                <a:sym typeface="Trebuchet MS"/>
              </a:defRPr>
            </a:lvl5pPr>
            <a:lvl6pPr indent="0" lvl="5" marL="0" marR="0" rtl="0" algn="r">
              <a:spcBef>
                <a:spcPts val="0"/>
              </a:spcBef>
              <a:buNone/>
              <a:defRPr b="0" i="0" sz="700" u="none" cap="none" strike="noStrike">
                <a:solidFill>
                  <a:srgbClr val="B4176D"/>
                </a:solidFill>
                <a:latin typeface="Trebuchet MS"/>
                <a:ea typeface="Trebuchet MS"/>
                <a:cs typeface="Trebuchet MS"/>
                <a:sym typeface="Trebuchet MS"/>
              </a:defRPr>
            </a:lvl6pPr>
            <a:lvl7pPr indent="0" lvl="6" marL="0" marR="0" rtl="0" algn="r">
              <a:spcBef>
                <a:spcPts val="0"/>
              </a:spcBef>
              <a:buNone/>
              <a:defRPr b="0" i="0" sz="700" u="none" cap="none" strike="noStrike">
                <a:solidFill>
                  <a:srgbClr val="B4176D"/>
                </a:solidFill>
                <a:latin typeface="Trebuchet MS"/>
                <a:ea typeface="Trebuchet MS"/>
                <a:cs typeface="Trebuchet MS"/>
                <a:sym typeface="Trebuchet MS"/>
              </a:defRPr>
            </a:lvl7pPr>
            <a:lvl8pPr indent="0" lvl="7" marL="0" marR="0" rtl="0" algn="r">
              <a:spcBef>
                <a:spcPts val="0"/>
              </a:spcBef>
              <a:buNone/>
              <a:defRPr b="0" i="0" sz="700" u="none" cap="none" strike="noStrike">
                <a:solidFill>
                  <a:srgbClr val="B4176D"/>
                </a:solidFill>
                <a:latin typeface="Trebuchet MS"/>
                <a:ea typeface="Trebuchet MS"/>
                <a:cs typeface="Trebuchet MS"/>
                <a:sym typeface="Trebuchet MS"/>
              </a:defRPr>
            </a:lvl8pPr>
            <a:lvl9pPr indent="0" lvl="8" marL="0" marR="0" rtl="0" algn="r">
              <a:spcBef>
                <a:spcPts val="0"/>
              </a:spcBef>
              <a:buNone/>
              <a:defRPr b="0" i="0" sz="700" u="none" cap="none" strike="noStrike">
                <a:solidFill>
                  <a:srgbClr val="B4176D"/>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16.jpg"/><Relationship Id="rId5" Type="http://schemas.openxmlformats.org/officeDocument/2006/relationships/image" Target="../media/image11.jpg"/><Relationship Id="rId6"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3.jp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ctrTitle"/>
          </p:nvPr>
        </p:nvSpPr>
        <p:spPr>
          <a:xfrm>
            <a:off x="1130300" y="1803400"/>
            <a:ext cx="5825100" cy="1234800"/>
          </a:xfrm>
          <a:prstGeom prst="rect">
            <a:avLst/>
          </a:prstGeom>
        </p:spPr>
        <p:txBody>
          <a:bodyPr anchorCtr="0" anchor="b" bIns="34275" lIns="68575" spcFirstLastPara="1" rIns="68575" wrap="square" tIns="34275">
            <a:noAutofit/>
          </a:bodyPr>
          <a:lstStyle/>
          <a:p>
            <a:pPr indent="0" lvl="0" marL="0" rtl="0" algn="r">
              <a:spcBef>
                <a:spcPts val="0"/>
              </a:spcBef>
              <a:spcAft>
                <a:spcPts val="0"/>
              </a:spcAft>
              <a:buNone/>
            </a:pPr>
            <a:r>
              <a:rPr lang="it"/>
              <a:t>Preghiera</a:t>
            </a:r>
            <a:endParaRPr/>
          </a:p>
        </p:txBody>
      </p:sp>
      <p:sp>
        <p:nvSpPr>
          <p:cNvPr id="144" name="Google Shape;144;p18"/>
          <p:cNvSpPr txBox="1"/>
          <p:nvPr>
            <p:ph idx="1" type="subTitle"/>
          </p:nvPr>
        </p:nvSpPr>
        <p:spPr>
          <a:xfrm>
            <a:off x="1130300" y="3038125"/>
            <a:ext cx="5825100" cy="822600"/>
          </a:xfrm>
          <a:prstGeom prst="rect">
            <a:avLst/>
          </a:prstGeom>
        </p:spPr>
        <p:txBody>
          <a:bodyPr anchorCtr="0" anchor="t" bIns="34275" lIns="68575" spcFirstLastPara="1" rIns="68575" wrap="square" tIns="34275">
            <a:normAutofit/>
          </a:bodyPr>
          <a:lstStyle/>
          <a:p>
            <a:pPr indent="0" lvl="0" marL="0" rtl="0" algn="r">
              <a:spcBef>
                <a:spcPts val="800"/>
              </a:spcBef>
              <a:spcAft>
                <a:spcPts val="0"/>
              </a:spcAft>
              <a:buNone/>
            </a:pPr>
            <a:r>
              <a:rPr lang="it"/>
              <a:t>Incontro GAS e ADS 10/12/2021</a:t>
            </a:r>
            <a:endParaRPr/>
          </a:p>
        </p:txBody>
      </p:sp>
      <p:pic>
        <p:nvPicPr>
          <p:cNvPr id="145" name="Google Shape;145;p18"/>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46" name="Google Shape;146;p18"/>
          <p:cNvPicPr preferRelativeResize="0"/>
          <p:nvPr/>
        </p:nvPicPr>
        <p:blipFill>
          <a:blip r:embed="rId4">
            <a:alphaModFix/>
          </a:blip>
          <a:stretch>
            <a:fillRect/>
          </a:stretch>
        </p:blipFill>
        <p:spPr>
          <a:xfrm>
            <a:off x="8297900" y="4634972"/>
            <a:ext cx="788552" cy="4019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ph idx="1" type="body"/>
          </p:nvPr>
        </p:nvSpPr>
        <p:spPr>
          <a:xfrm>
            <a:off x="255200" y="722875"/>
            <a:ext cx="7396500" cy="4153800"/>
          </a:xfrm>
          <a:prstGeom prst="rect">
            <a:avLst/>
          </a:prstGeom>
        </p:spPr>
        <p:txBody>
          <a:bodyPr anchorCtr="0" anchor="t" bIns="34275" lIns="68575" spcFirstLastPara="1" rIns="68575" wrap="square" tIns="34275">
            <a:noAutofit/>
          </a:bodyPr>
          <a:lstStyle/>
          <a:p>
            <a:pPr indent="0" lvl="0" marL="0" rtl="0" algn="l">
              <a:lnSpc>
                <a:spcPct val="95000"/>
              </a:lnSpc>
              <a:spcBef>
                <a:spcPts val="1000"/>
              </a:spcBef>
              <a:spcAft>
                <a:spcPts val="0"/>
              </a:spcAft>
              <a:buClr>
                <a:schemeClr val="dk1"/>
              </a:buClr>
              <a:buSzPts val="1100"/>
              <a:buFont typeface="Arial"/>
              <a:buNone/>
            </a:pPr>
            <a:r>
              <a:rPr lang="it" sz="1500">
                <a:latin typeface="Verdana"/>
                <a:ea typeface="Verdana"/>
                <a:cs typeface="Verdana"/>
                <a:sym typeface="Verdana"/>
              </a:rPr>
              <a:t>Ecco come si svolgeva la nostra giornata festiva.</a:t>
            </a:r>
            <a:endParaRPr sz="1500">
              <a:latin typeface="Verdana"/>
              <a:ea typeface="Verdana"/>
              <a:cs typeface="Verdana"/>
              <a:sym typeface="Verdana"/>
            </a:endParaRPr>
          </a:p>
          <a:p>
            <a:pPr indent="0" lvl="0" marL="0" rtl="0" algn="l">
              <a:lnSpc>
                <a:spcPct val="95000"/>
              </a:lnSpc>
              <a:spcBef>
                <a:spcPts val="1000"/>
              </a:spcBef>
              <a:spcAft>
                <a:spcPts val="0"/>
              </a:spcAft>
              <a:buClr>
                <a:schemeClr val="dk1"/>
              </a:buClr>
              <a:buSzPts val="1100"/>
              <a:buFont typeface="Arial"/>
              <a:buNone/>
            </a:pPr>
            <a:r>
              <a:rPr lang="it" sz="1500">
                <a:latin typeface="Verdana"/>
                <a:ea typeface="Verdana"/>
                <a:cs typeface="Verdana"/>
                <a:sym typeface="Verdana"/>
              </a:rPr>
              <a:t>Di buon mattino aprivo la chiesa e cominciavo a confessare i ragazzi.</a:t>
            </a:r>
            <a:br>
              <a:rPr lang="it" sz="1500">
                <a:latin typeface="Verdana"/>
                <a:ea typeface="Verdana"/>
                <a:cs typeface="Verdana"/>
                <a:sym typeface="Verdana"/>
              </a:rPr>
            </a:br>
            <a:r>
              <a:rPr lang="it" sz="1500">
                <a:latin typeface="Verdana"/>
                <a:ea typeface="Verdana"/>
                <a:cs typeface="Verdana"/>
                <a:sym typeface="Verdana"/>
              </a:rPr>
              <a:t> Le confessioni duravano fino all'ora della Messa. Era fissata alle otto,</a:t>
            </a:r>
            <a:br>
              <a:rPr lang="it" sz="1500">
                <a:latin typeface="Verdana"/>
                <a:ea typeface="Verdana"/>
                <a:cs typeface="Verdana"/>
                <a:sym typeface="Verdana"/>
              </a:rPr>
            </a:br>
            <a:r>
              <a:rPr lang="it" sz="1500">
                <a:latin typeface="Verdana"/>
                <a:ea typeface="Verdana"/>
                <a:cs typeface="Verdana"/>
                <a:sym typeface="Verdana"/>
              </a:rPr>
              <a:t>ma spesso la iniziavamo alle nove, e anche più tardi.</a:t>
            </a:r>
            <a:endParaRPr sz="1500">
              <a:latin typeface="Verdana"/>
              <a:ea typeface="Verdana"/>
              <a:cs typeface="Verdana"/>
              <a:sym typeface="Verdana"/>
            </a:endParaRPr>
          </a:p>
          <a:p>
            <a:pPr indent="0" lvl="0" marL="0" rtl="0" algn="l">
              <a:lnSpc>
                <a:spcPct val="95000"/>
              </a:lnSpc>
              <a:spcBef>
                <a:spcPts val="1000"/>
              </a:spcBef>
              <a:spcAft>
                <a:spcPts val="0"/>
              </a:spcAft>
              <a:buClr>
                <a:schemeClr val="dk1"/>
              </a:buClr>
              <a:buSzPts val="1100"/>
              <a:buFont typeface="Arial"/>
              <a:buNone/>
            </a:pPr>
            <a:r>
              <a:rPr lang="it" sz="1500">
                <a:latin typeface="Verdana"/>
                <a:ea typeface="Verdana"/>
                <a:cs typeface="Verdana"/>
                <a:sym typeface="Verdana"/>
              </a:rPr>
              <a:t>Se c'era con me qualche prete, assisteva i ragazzi e li aiutava a pregare. Durante la Messa quelli che erano preparati facevano la santa Comunione. Subito dopo salivo su un piccolo pulpito e spiegavo il Vangelo. Questi racconti piacevano ai piccoli, ai grandi e persino ai preti che li ascoltavano. Dopo la predica cominciava la scuola, che durava fino a mezzogiorno.</a:t>
            </a:r>
            <a:endParaRPr sz="1500">
              <a:latin typeface="Verdana"/>
              <a:ea typeface="Verdana"/>
              <a:cs typeface="Verdana"/>
              <a:sym typeface="Verdana"/>
            </a:endParaRPr>
          </a:p>
          <a:p>
            <a:pPr indent="0" lvl="0" marL="0" rtl="0" algn="l">
              <a:lnSpc>
                <a:spcPct val="95000"/>
              </a:lnSpc>
              <a:spcBef>
                <a:spcPts val="1000"/>
              </a:spcBef>
              <a:spcAft>
                <a:spcPts val="0"/>
              </a:spcAft>
              <a:buClr>
                <a:schemeClr val="dk1"/>
              </a:buClr>
              <a:buSzPts val="1100"/>
              <a:buFont typeface="Arial"/>
              <a:buNone/>
            </a:pPr>
            <a:r>
              <a:rPr lang="it" sz="1500">
                <a:latin typeface="Verdana"/>
                <a:ea typeface="Verdana"/>
                <a:cs typeface="Verdana"/>
                <a:sym typeface="Verdana"/>
              </a:rPr>
              <a:t>All'una del pomeriggio cominciava la ricreazione: bocce, trampoli, fucili e spade di legno, attrezzi da ginnastica. Alle due e mezzo iniziava il catechismo. Dopo il catechismo recitavamo il Rosario. Al Rosario seguiva una breve predica, che consisteva quasi sempre in un fatto, con cui insegnavo una virtù o invitavo a combattere una cattiva abitudine. Tutto terminava con un canto alla Madonna e la benedizione con il SS. Sacramento.</a:t>
            </a:r>
            <a:endParaRPr sz="1500">
              <a:latin typeface="Verdana"/>
              <a:ea typeface="Verdana"/>
              <a:cs typeface="Verdana"/>
              <a:sym typeface="Verdana"/>
            </a:endParaRPr>
          </a:p>
          <a:p>
            <a:pPr indent="0" lvl="0" marL="0" rtl="0" algn="l">
              <a:lnSpc>
                <a:spcPct val="95000"/>
              </a:lnSpc>
              <a:spcBef>
                <a:spcPts val="1000"/>
              </a:spcBef>
              <a:spcAft>
                <a:spcPts val="1000"/>
              </a:spcAft>
              <a:buSzPts val="852"/>
              <a:buNone/>
            </a:pPr>
            <a:r>
              <a:t/>
            </a:r>
            <a:endParaRPr sz="1300">
              <a:latin typeface="Verdana"/>
              <a:ea typeface="Verdana"/>
              <a:cs typeface="Verdana"/>
              <a:sym typeface="Verdana"/>
            </a:endParaRPr>
          </a:p>
        </p:txBody>
      </p:sp>
      <p:pic>
        <p:nvPicPr>
          <p:cNvPr id="213" name="Google Shape;213;p27"/>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214" name="Google Shape;214;p27"/>
          <p:cNvPicPr preferRelativeResize="0"/>
          <p:nvPr/>
        </p:nvPicPr>
        <p:blipFill>
          <a:blip r:embed="rId4">
            <a:alphaModFix/>
          </a:blip>
          <a:stretch>
            <a:fillRect/>
          </a:stretch>
        </p:blipFill>
        <p:spPr>
          <a:xfrm>
            <a:off x="8297900" y="4634972"/>
            <a:ext cx="788552" cy="401977"/>
          </a:xfrm>
          <a:prstGeom prst="rect">
            <a:avLst/>
          </a:prstGeom>
          <a:noFill/>
          <a:ln>
            <a:noFill/>
          </a:ln>
        </p:spPr>
      </p:pic>
      <p:sp>
        <p:nvSpPr>
          <p:cNvPr id="215" name="Google Shape;215;p27"/>
          <p:cNvSpPr txBox="1"/>
          <p:nvPr>
            <p:ph type="title"/>
          </p:nvPr>
        </p:nvSpPr>
        <p:spPr>
          <a:xfrm>
            <a:off x="91450" y="149850"/>
            <a:ext cx="7296600" cy="471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it" sz="2130"/>
              <a:t>Dalle memorie di don Bosco - Una giornata all’oratorio</a:t>
            </a:r>
            <a:endParaRPr sz="2130"/>
          </a:p>
        </p:txBody>
      </p:sp>
      <p:pic>
        <p:nvPicPr>
          <p:cNvPr id="216" name="Google Shape;216;p27"/>
          <p:cNvPicPr preferRelativeResize="0"/>
          <p:nvPr/>
        </p:nvPicPr>
        <p:blipFill>
          <a:blip r:embed="rId5">
            <a:alphaModFix/>
          </a:blip>
          <a:stretch>
            <a:fillRect/>
          </a:stretch>
        </p:blipFill>
        <p:spPr>
          <a:xfrm>
            <a:off x="7102225" y="870800"/>
            <a:ext cx="1890725" cy="1003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8"/>
          <p:cNvSpPr txBox="1"/>
          <p:nvPr>
            <p:ph idx="1" type="body"/>
          </p:nvPr>
        </p:nvSpPr>
        <p:spPr>
          <a:xfrm>
            <a:off x="261475" y="93450"/>
            <a:ext cx="7075500" cy="4854600"/>
          </a:xfrm>
          <a:prstGeom prst="rect">
            <a:avLst/>
          </a:prstGeom>
        </p:spPr>
        <p:txBody>
          <a:bodyPr anchorCtr="0" anchor="t" bIns="34275" lIns="68575" spcFirstLastPara="1" rIns="68575" wrap="square" tIns="34275">
            <a:normAutofit fontScale="25000" lnSpcReduction="20000"/>
          </a:bodyPr>
          <a:lstStyle/>
          <a:p>
            <a:pPr indent="0" lvl="0" marL="0" rtl="0" algn="l">
              <a:lnSpc>
                <a:spcPct val="115000"/>
              </a:lnSpc>
              <a:spcBef>
                <a:spcPts val="1000"/>
              </a:spcBef>
              <a:spcAft>
                <a:spcPts val="0"/>
              </a:spcAft>
              <a:buClr>
                <a:schemeClr val="dk1"/>
              </a:buClr>
              <a:buSzPts val="275"/>
              <a:buFont typeface="Arial"/>
              <a:buNone/>
            </a:pPr>
            <a:r>
              <a:rPr lang="it" sz="6150">
                <a:latin typeface="Verdana"/>
                <a:ea typeface="Verdana"/>
                <a:cs typeface="Verdana"/>
                <a:sym typeface="Verdana"/>
              </a:rPr>
              <a:t>All'uscita dalla chiesa cominciava il tempo libero, che ognuno occupava come voleva. La maggior parte dei ragazzi giocava, correndo e saltando fino a sera. </a:t>
            </a:r>
            <a:r>
              <a:rPr lang="it" sz="6000">
                <a:latin typeface="Verdana"/>
                <a:ea typeface="Verdana"/>
                <a:cs typeface="Verdana"/>
                <a:sym typeface="Verdana"/>
              </a:rPr>
              <a:t>Sotto la mia assistenza entravano in azione tutti gli strumenti di gioco, persino gli arnesi dei saltimbanchi, che avevo imparato ad usare sul prato dei Becchi. Solo con tanti strumenti di questo genere si potevano impedire le risse e mantenere un'allegria ordinata in quell'esercito di ragazzi.</a:t>
            </a:r>
            <a:endParaRPr sz="6000">
              <a:latin typeface="Verdana"/>
              <a:ea typeface="Verdana"/>
              <a:cs typeface="Verdana"/>
              <a:sym typeface="Verdana"/>
            </a:endParaRPr>
          </a:p>
          <a:p>
            <a:pPr indent="0" lvl="0" marL="0" rtl="0" algn="l">
              <a:lnSpc>
                <a:spcPct val="115000"/>
              </a:lnSpc>
              <a:spcBef>
                <a:spcPts val="1000"/>
              </a:spcBef>
              <a:spcAft>
                <a:spcPts val="0"/>
              </a:spcAft>
              <a:buNone/>
            </a:pPr>
            <a:r>
              <a:rPr lang="it" sz="6000">
                <a:latin typeface="Verdana"/>
                <a:ea typeface="Verdana"/>
                <a:cs typeface="Verdana"/>
                <a:sym typeface="Verdana"/>
              </a:rPr>
              <a:t>La partenza dall'Oratorio era una scena indimenticabile. Usciti di chiesa, ognuno diceva mille volte «buona sera», ma non si decideva a staccarsi dagli altri compagni. Avevo un bel dire: «Andate a casa che si fa notte e i parenti vi aspettano». Era inutile. Si stringevano intorno a me,</a:t>
            </a:r>
            <a:br>
              <a:rPr lang="it" sz="6000">
                <a:latin typeface="Verdana"/>
                <a:ea typeface="Verdana"/>
                <a:cs typeface="Verdana"/>
                <a:sym typeface="Verdana"/>
              </a:rPr>
            </a:br>
            <a:r>
              <a:rPr lang="it" sz="6000">
                <a:latin typeface="Verdana"/>
                <a:ea typeface="Verdana"/>
                <a:cs typeface="Verdana"/>
                <a:sym typeface="Verdana"/>
              </a:rPr>
              <a:t>sei dei più robusti intrecciavano con le braccia una specie di sedia, sopra la quale, come sopra un trono, dovevo mettermi a sedere.</a:t>
            </a:r>
            <a:endParaRPr sz="6000">
              <a:latin typeface="Verdana"/>
              <a:ea typeface="Verdana"/>
              <a:cs typeface="Verdana"/>
              <a:sym typeface="Verdana"/>
            </a:endParaRPr>
          </a:p>
          <a:p>
            <a:pPr indent="0" lvl="0" marL="0" rtl="0" algn="l">
              <a:lnSpc>
                <a:spcPct val="115000"/>
              </a:lnSpc>
              <a:spcBef>
                <a:spcPts val="1000"/>
              </a:spcBef>
              <a:spcAft>
                <a:spcPts val="0"/>
              </a:spcAft>
              <a:buClr>
                <a:schemeClr val="dk1"/>
              </a:buClr>
              <a:buSzPts val="275"/>
              <a:buFont typeface="Arial"/>
              <a:buNone/>
            </a:pPr>
            <a:r>
              <a:rPr lang="it" sz="6000">
                <a:latin typeface="Verdana"/>
                <a:ea typeface="Verdana"/>
                <a:cs typeface="Verdana"/>
                <a:sym typeface="Verdana"/>
              </a:rPr>
              <a:t>Come ad un segnale, i ragazzi si ordinavano in alcune file, e portando su quel palco di braccia don Bosco, procedevano cantando, ridendo e schiamazzando fino al rondò. Là si cantavano ancora.</a:t>
            </a:r>
            <a:endParaRPr sz="6000">
              <a:latin typeface="Verdana"/>
              <a:ea typeface="Verdana"/>
              <a:cs typeface="Verdana"/>
              <a:sym typeface="Verdana"/>
            </a:endParaRPr>
          </a:p>
          <a:p>
            <a:pPr indent="0" lvl="0" marL="0" rtl="0" algn="l">
              <a:lnSpc>
                <a:spcPct val="115000"/>
              </a:lnSpc>
              <a:spcBef>
                <a:spcPts val="1000"/>
              </a:spcBef>
              <a:spcAft>
                <a:spcPts val="0"/>
              </a:spcAft>
              <a:buClr>
                <a:schemeClr val="dk1"/>
              </a:buClr>
              <a:buSzPts val="275"/>
              <a:buFont typeface="Arial"/>
              <a:buNone/>
            </a:pPr>
            <a:r>
              <a:rPr lang="it" sz="6000">
                <a:latin typeface="Verdana"/>
                <a:ea typeface="Verdana"/>
                <a:cs typeface="Verdana"/>
                <a:sym typeface="Verdana"/>
              </a:rPr>
              <a:t>Poi si faceva un profondo silenzio, e io auguravo a tutti buona sera e buona settimana. Con tutta la voce che avevano, rispondevano: buona sera! Allora potevo finalmente scendere dal mio trono. Ognuno tornava alla sua famiglia. Alcuni più grandi, però, mi accompagnavano fino a casa, mezzo morto di stanchezza.</a:t>
            </a:r>
            <a:endParaRPr sz="6000">
              <a:latin typeface="Verdana"/>
              <a:ea typeface="Verdana"/>
              <a:cs typeface="Verdana"/>
              <a:sym typeface="Verdana"/>
            </a:endParaRPr>
          </a:p>
          <a:p>
            <a:pPr indent="0" lvl="0" marL="0" rtl="0" algn="l">
              <a:lnSpc>
                <a:spcPct val="115000"/>
              </a:lnSpc>
              <a:spcBef>
                <a:spcPts val="1000"/>
              </a:spcBef>
              <a:spcAft>
                <a:spcPts val="0"/>
              </a:spcAft>
              <a:buNone/>
            </a:pPr>
            <a:r>
              <a:t/>
            </a:r>
            <a:endParaRPr/>
          </a:p>
        </p:txBody>
      </p:sp>
      <p:pic>
        <p:nvPicPr>
          <p:cNvPr id="222" name="Google Shape;222;p28"/>
          <p:cNvPicPr preferRelativeResize="0"/>
          <p:nvPr/>
        </p:nvPicPr>
        <p:blipFill>
          <a:blip r:embed="rId3">
            <a:alphaModFix/>
          </a:blip>
          <a:stretch>
            <a:fillRect/>
          </a:stretch>
        </p:blipFill>
        <p:spPr>
          <a:xfrm>
            <a:off x="7105525" y="2571751"/>
            <a:ext cx="1982124" cy="1285900"/>
          </a:xfrm>
          <a:prstGeom prst="rect">
            <a:avLst/>
          </a:prstGeom>
          <a:noFill/>
          <a:ln>
            <a:noFill/>
          </a:ln>
          <a:effectLst>
            <a:outerShdw blurRad="57150" rotWithShape="0" algn="bl" dir="5400000" dist="19050">
              <a:srgbClr val="000000">
                <a:alpha val="50000"/>
              </a:srgbClr>
            </a:outerShdw>
          </a:effectLst>
        </p:spPr>
      </p:pic>
      <p:pic>
        <p:nvPicPr>
          <p:cNvPr id="223" name="Google Shape;223;p28"/>
          <p:cNvPicPr preferRelativeResize="0"/>
          <p:nvPr/>
        </p:nvPicPr>
        <p:blipFill>
          <a:blip r:embed="rId4">
            <a:alphaModFix/>
          </a:blip>
          <a:stretch>
            <a:fillRect/>
          </a:stretch>
        </p:blipFill>
        <p:spPr>
          <a:xfrm>
            <a:off x="8297900" y="-65675"/>
            <a:ext cx="788552" cy="788552"/>
          </a:xfrm>
          <a:prstGeom prst="rect">
            <a:avLst/>
          </a:prstGeom>
          <a:noFill/>
          <a:ln>
            <a:noFill/>
          </a:ln>
        </p:spPr>
      </p:pic>
      <p:pic>
        <p:nvPicPr>
          <p:cNvPr id="224" name="Google Shape;224;p28"/>
          <p:cNvPicPr preferRelativeResize="0"/>
          <p:nvPr/>
        </p:nvPicPr>
        <p:blipFill>
          <a:blip r:embed="rId5">
            <a:alphaModFix/>
          </a:blip>
          <a:stretch>
            <a:fillRect/>
          </a:stretch>
        </p:blipFill>
        <p:spPr>
          <a:xfrm>
            <a:off x="8297900" y="4634972"/>
            <a:ext cx="788552" cy="401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nvSpPr>
        <p:spPr>
          <a:xfrm>
            <a:off x="655450" y="0"/>
            <a:ext cx="5584800" cy="5751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None/>
            </a:pPr>
            <a:r>
              <a:rPr lang="it" sz="2900">
                <a:solidFill>
                  <a:srgbClr val="B4176D"/>
                </a:solidFill>
                <a:latin typeface="Trebuchet MS"/>
                <a:ea typeface="Trebuchet MS"/>
                <a:cs typeface="Trebuchet MS"/>
                <a:sym typeface="Trebuchet MS"/>
              </a:rPr>
              <a:t>Canto - Giullare dei campi</a:t>
            </a:r>
            <a:endParaRPr sz="2900">
              <a:solidFill>
                <a:srgbClr val="B4176D"/>
              </a:solidFill>
              <a:latin typeface="Trebuchet MS"/>
              <a:ea typeface="Trebuchet MS"/>
              <a:cs typeface="Trebuchet MS"/>
              <a:sym typeface="Trebuchet MS"/>
            </a:endParaRPr>
          </a:p>
        </p:txBody>
      </p:sp>
      <p:sp>
        <p:nvSpPr>
          <p:cNvPr id="152" name="Google Shape;152;p19"/>
          <p:cNvSpPr txBox="1"/>
          <p:nvPr/>
        </p:nvSpPr>
        <p:spPr>
          <a:xfrm>
            <a:off x="655450" y="715050"/>
            <a:ext cx="2986200" cy="4356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it">
                <a:highlight>
                  <a:srgbClr val="FFFFFF"/>
                </a:highlight>
                <a:latin typeface="Montserrat"/>
                <a:ea typeface="Montserrat"/>
                <a:cs typeface="Montserrat"/>
                <a:sym typeface="Montserrat"/>
              </a:rPr>
              <a:t>Calzoni colore del prato, un ginocchio ammaccato per un salto in più. </a:t>
            </a:r>
            <a:br>
              <a:rPr lang="it">
                <a:highlight>
                  <a:srgbClr val="FFFFFF"/>
                </a:highlight>
                <a:latin typeface="Montserrat"/>
                <a:ea typeface="Montserrat"/>
                <a:cs typeface="Montserrat"/>
                <a:sym typeface="Montserrat"/>
              </a:rPr>
            </a:br>
            <a:r>
              <a:rPr lang="it">
                <a:highlight>
                  <a:srgbClr val="FFFFFF"/>
                </a:highlight>
                <a:latin typeface="Montserrat"/>
                <a:ea typeface="Montserrat"/>
                <a:cs typeface="Montserrat"/>
                <a:sym typeface="Montserrat"/>
              </a:rPr>
              <a:t>Due piante e un filo tirato, la mela sul naso e gli amici giù. </a:t>
            </a:r>
            <a:br>
              <a:rPr lang="it">
                <a:highlight>
                  <a:srgbClr val="FFFFFF"/>
                </a:highlight>
                <a:latin typeface="Montserrat"/>
                <a:ea typeface="Montserrat"/>
                <a:cs typeface="Montserrat"/>
                <a:sym typeface="Montserrat"/>
              </a:rPr>
            </a:br>
            <a:r>
              <a:rPr lang="it">
                <a:highlight>
                  <a:srgbClr val="FFFFFF"/>
                </a:highlight>
                <a:latin typeface="Montserrat"/>
                <a:ea typeface="Montserrat"/>
                <a:cs typeface="Montserrat"/>
                <a:sym typeface="Montserrat"/>
              </a:rPr>
              <a:t>Un pezzo di pane e una fetta di cielo, sapore di festa e tu: Giovanni dei Becchi giullare dei campi regalo alla gioventù. </a:t>
            </a:r>
            <a:endParaRPr>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a:highlight>
                <a:srgbClr val="FFFFFF"/>
              </a:highlight>
              <a:latin typeface="Montserrat SemiBold"/>
              <a:ea typeface="Montserrat SemiBold"/>
              <a:cs typeface="Montserrat SemiBold"/>
              <a:sym typeface="Montserrat SemiBold"/>
            </a:endParaRPr>
          </a:p>
          <a:p>
            <a:pPr indent="0" lvl="0" marL="0" rtl="0" algn="l">
              <a:spcBef>
                <a:spcPts val="0"/>
              </a:spcBef>
              <a:spcAft>
                <a:spcPts val="0"/>
              </a:spcAft>
              <a:buNone/>
            </a:pPr>
            <a:r>
              <a:rPr lang="it">
                <a:highlight>
                  <a:srgbClr val="FFFFFF"/>
                </a:highlight>
                <a:latin typeface="Montserrat SemiBold"/>
                <a:ea typeface="Montserrat SemiBold"/>
                <a:cs typeface="Montserrat SemiBold"/>
                <a:sym typeface="Montserrat SemiBold"/>
              </a:rPr>
              <a:t>Rit. Siete tutti ladri ragazzi miei, non ho più il mio cuore ce lo avete voi, ma non mi interessa da quest’oggi in poi ogni mio respiro sarà per voi. (2 volte)</a:t>
            </a:r>
            <a:endParaRPr>
              <a:highlight>
                <a:srgbClr val="FFFFFF"/>
              </a:highlight>
              <a:latin typeface="Montserrat SemiBold"/>
              <a:ea typeface="Montserrat SemiBold"/>
              <a:cs typeface="Montserrat SemiBold"/>
              <a:sym typeface="Montserrat SemiBold"/>
            </a:endParaRPr>
          </a:p>
          <a:p>
            <a:pPr indent="0" lvl="0" marL="0" rtl="0" algn="l">
              <a:spcBef>
                <a:spcPts val="0"/>
              </a:spcBef>
              <a:spcAft>
                <a:spcPts val="0"/>
              </a:spcAft>
              <a:buNone/>
            </a:pPr>
            <a:r>
              <a:t/>
            </a:r>
            <a:endParaRPr>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a:solidFill>
                <a:srgbClr val="000000"/>
              </a:solidFill>
              <a:latin typeface="Montserrat"/>
              <a:ea typeface="Montserrat"/>
              <a:cs typeface="Montserrat"/>
              <a:sym typeface="Montserrat"/>
            </a:endParaRPr>
          </a:p>
        </p:txBody>
      </p:sp>
      <p:sp>
        <p:nvSpPr>
          <p:cNvPr id="153" name="Google Shape;153;p19"/>
          <p:cNvSpPr txBox="1"/>
          <p:nvPr/>
        </p:nvSpPr>
        <p:spPr>
          <a:xfrm>
            <a:off x="3848075" y="475526"/>
            <a:ext cx="3137700" cy="451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br>
              <a:rPr lang="it">
                <a:highlight>
                  <a:srgbClr val="FFFFFF"/>
                </a:highlight>
                <a:latin typeface="Montserrat"/>
                <a:ea typeface="Montserrat"/>
                <a:cs typeface="Montserrat"/>
                <a:sym typeface="Montserrat"/>
              </a:rPr>
            </a:br>
            <a:r>
              <a:rPr lang="it">
                <a:solidFill>
                  <a:srgbClr val="000000"/>
                </a:solidFill>
                <a:highlight>
                  <a:srgbClr val="FFFFFF"/>
                </a:highlight>
                <a:latin typeface="Montserrat"/>
                <a:ea typeface="Montserrat"/>
                <a:cs typeface="Montserrat"/>
                <a:sym typeface="Montserrat"/>
              </a:rPr>
              <a:t>La veste color della strada forse un po’ consumata qualche acciacco in più.</a:t>
            </a:r>
            <a:br>
              <a:rPr lang="it">
                <a:solidFill>
                  <a:srgbClr val="000000"/>
                </a:solidFill>
                <a:highlight>
                  <a:srgbClr val="FFFFFF"/>
                </a:highlight>
                <a:latin typeface="Montserrat"/>
                <a:ea typeface="Montserrat"/>
                <a:cs typeface="Montserrat"/>
                <a:sym typeface="Montserrat"/>
              </a:rPr>
            </a:br>
            <a:r>
              <a:rPr lang="it">
                <a:solidFill>
                  <a:srgbClr val="000000"/>
                </a:solidFill>
                <a:highlight>
                  <a:srgbClr val="FFFFFF"/>
                </a:highlight>
                <a:latin typeface="Montserrat"/>
                <a:ea typeface="Montserrat"/>
                <a:cs typeface="Montserrat"/>
                <a:sym typeface="Montserrat"/>
              </a:rPr>
              <a:t>N</a:t>
            </a:r>
            <a:r>
              <a:rPr lang="it">
                <a:highlight>
                  <a:srgbClr val="FFFFFF"/>
                </a:highlight>
                <a:latin typeface="Montserrat"/>
                <a:ea typeface="Montserrat"/>
                <a:cs typeface="Montserrat"/>
                <a:sym typeface="Montserrat"/>
              </a:rPr>
              <a:t>e</a:t>
            </a:r>
            <a:r>
              <a:rPr lang="it">
                <a:solidFill>
                  <a:srgbClr val="000000"/>
                </a:solidFill>
                <a:highlight>
                  <a:srgbClr val="FFFFFF"/>
                </a:highlight>
                <a:latin typeface="Montserrat"/>
                <a:ea typeface="Montserrat"/>
                <a:cs typeface="Montserrat"/>
                <a:sym typeface="Montserrat"/>
              </a:rPr>
              <a:t>i prati intorno a Valdocco, ti chiama don Bosco la tua gioventù.</a:t>
            </a:r>
            <a:br>
              <a:rPr lang="it">
                <a:solidFill>
                  <a:srgbClr val="000000"/>
                </a:solidFill>
                <a:highlight>
                  <a:srgbClr val="FFFFFF"/>
                </a:highlight>
                <a:latin typeface="Montserrat"/>
                <a:ea typeface="Montserrat"/>
                <a:cs typeface="Montserrat"/>
                <a:sym typeface="Montserrat"/>
              </a:rPr>
            </a:br>
            <a:r>
              <a:rPr lang="it">
                <a:solidFill>
                  <a:srgbClr val="000000"/>
                </a:solidFill>
                <a:highlight>
                  <a:srgbClr val="FFFFFF"/>
                </a:highlight>
                <a:latin typeface="Montserrat"/>
                <a:ea typeface="Montserrat"/>
                <a:cs typeface="Montserrat"/>
                <a:sym typeface="Montserrat"/>
              </a:rPr>
              <a:t>La vecchia tettoia è una piccola stanza, ma spiagge infinite in cuor.</a:t>
            </a:r>
            <a:br>
              <a:rPr lang="it">
                <a:solidFill>
                  <a:srgbClr val="000000"/>
                </a:solidFill>
                <a:highlight>
                  <a:srgbClr val="FFFFFF"/>
                </a:highlight>
                <a:latin typeface="Montserrat"/>
                <a:ea typeface="Montserrat"/>
                <a:cs typeface="Montserrat"/>
                <a:sym typeface="Montserrat"/>
              </a:rPr>
            </a:br>
            <a:r>
              <a:rPr lang="it">
                <a:solidFill>
                  <a:srgbClr val="000000"/>
                </a:solidFill>
                <a:highlight>
                  <a:srgbClr val="FFFFFF"/>
                </a:highlight>
                <a:latin typeface="Montserrat"/>
                <a:ea typeface="Montserrat"/>
                <a:cs typeface="Montserrat"/>
                <a:sym typeface="Montserrat"/>
              </a:rPr>
              <a:t>Un fischio per Corso Regina uno sguardo profondo sentono l’amor. </a:t>
            </a:r>
            <a:endParaRPr>
              <a:solidFill>
                <a:srgbClr val="000000"/>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it">
                <a:solidFill>
                  <a:srgbClr val="000000"/>
                </a:solidFill>
                <a:highlight>
                  <a:srgbClr val="FFFFFF"/>
                </a:highlight>
                <a:latin typeface="Montserrat SemiBold"/>
                <a:ea typeface="Montserrat SemiBold"/>
                <a:cs typeface="Montserrat SemiBold"/>
                <a:sym typeface="Montserrat SemiBold"/>
              </a:rPr>
              <a:t>Rit.</a:t>
            </a:r>
            <a:endParaRPr>
              <a:solidFill>
                <a:srgbClr val="000000"/>
              </a:solidFill>
              <a:highlight>
                <a:srgbClr val="FFFFFF"/>
              </a:highlight>
              <a:latin typeface="Montserrat SemiBold"/>
              <a:ea typeface="Montserrat SemiBold"/>
              <a:cs typeface="Montserrat SemiBold"/>
              <a:sym typeface="Montserrat SemiBold"/>
            </a:endParaRPr>
          </a:p>
          <a:p>
            <a:pPr indent="0" lvl="0" marL="0" rtl="0" algn="l">
              <a:spcBef>
                <a:spcPts val="0"/>
              </a:spcBef>
              <a:spcAft>
                <a:spcPts val="0"/>
              </a:spcAft>
              <a:buClr>
                <a:srgbClr val="000000"/>
              </a:buClr>
              <a:buSzPts val="1100"/>
              <a:buFont typeface="Arial"/>
              <a:buNone/>
            </a:pPr>
            <a:r>
              <a:t/>
            </a:r>
            <a:endParaRPr>
              <a:solidFill>
                <a:srgbClr val="000000"/>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it">
                <a:solidFill>
                  <a:srgbClr val="000000"/>
                </a:solidFill>
                <a:highlight>
                  <a:srgbClr val="FFFFFF"/>
                </a:highlight>
                <a:latin typeface="Montserrat"/>
                <a:ea typeface="Montserrat"/>
                <a:cs typeface="Montserrat"/>
                <a:sym typeface="Montserrat"/>
              </a:rPr>
              <a:t>Un’eco color della storia tesoro del campo che oggi non è più, il vecchio pilone del sogno il ragazzo sul filo non esiste più</a:t>
            </a:r>
            <a:br>
              <a:rPr lang="it">
                <a:highlight>
                  <a:srgbClr val="FFFFFF"/>
                </a:highlight>
                <a:latin typeface="Montserrat"/>
                <a:ea typeface="Montserrat"/>
                <a:cs typeface="Montserrat"/>
                <a:sym typeface="Montserrat"/>
              </a:rPr>
            </a:br>
            <a:r>
              <a:rPr lang="it">
                <a:solidFill>
                  <a:srgbClr val="000000"/>
                </a:solidFill>
                <a:highlight>
                  <a:srgbClr val="FFFFFF"/>
                </a:highlight>
                <a:latin typeface="Montserrat"/>
                <a:ea typeface="Montserrat"/>
                <a:cs typeface="Montserrat"/>
                <a:sym typeface="Montserrat"/>
              </a:rPr>
              <a:t>L’antica fontana del grande cortile non butta più acqua e tu aspetti qualcuno che ancora racconti l’amore alla gioventù. </a:t>
            </a:r>
            <a:endParaRPr>
              <a:solidFill>
                <a:srgbClr val="000000"/>
              </a:solidFill>
              <a:highlight>
                <a:srgbClr val="FFFFFF"/>
              </a:highlight>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rPr b="1" lang="it">
                <a:solidFill>
                  <a:srgbClr val="000000"/>
                </a:solidFill>
                <a:highlight>
                  <a:srgbClr val="FFFFFF"/>
                </a:highlight>
                <a:latin typeface="Montserrat"/>
                <a:ea typeface="Montserrat"/>
                <a:cs typeface="Montserrat"/>
                <a:sym typeface="Montserrat"/>
              </a:rPr>
              <a:t>Rit.</a:t>
            </a:r>
            <a:endParaRPr b="1">
              <a:solidFill>
                <a:srgbClr val="000000"/>
              </a:solidFill>
              <a:highlight>
                <a:srgbClr val="FFFFFF"/>
              </a:highlight>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a:solidFill>
                <a:srgbClr val="000000"/>
              </a:solidFill>
              <a:latin typeface="Montserrat"/>
              <a:ea typeface="Montserrat"/>
              <a:cs typeface="Montserrat"/>
              <a:sym typeface="Montserrat"/>
            </a:endParaRPr>
          </a:p>
        </p:txBody>
      </p:sp>
      <p:pic>
        <p:nvPicPr>
          <p:cNvPr id="154" name="Google Shape;154;p19"/>
          <p:cNvPicPr preferRelativeResize="0"/>
          <p:nvPr/>
        </p:nvPicPr>
        <p:blipFill>
          <a:blip r:embed="rId3">
            <a:alphaModFix/>
          </a:blip>
          <a:stretch>
            <a:fillRect/>
          </a:stretch>
        </p:blipFill>
        <p:spPr>
          <a:xfrm>
            <a:off x="7192200" y="1291625"/>
            <a:ext cx="1853424" cy="220775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txBox="1"/>
          <p:nvPr/>
        </p:nvSpPr>
        <p:spPr>
          <a:xfrm>
            <a:off x="584700" y="226400"/>
            <a:ext cx="7608000" cy="462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None/>
            </a:pPr>
            <a:r>
              <a:rPr lang="it" sz="2600">
                <a:solidFill>
                  <a:srgbClr val="B4176D"/>
                </a:solidFill>
                <a:latin typeface="Trebuchet MS"/>
                <a:ea typeface="Trebuchet MS"/>
                <a:cs typeface="Trebuchet MS"/>
                <a:sym typeface="Trebuchet MS"/>
              </a:rPr>
              <a:t>GIOCO VINCENTE… SGUARDO CHE DIFENDE!</a:t>
            </a:r>
            <a:endParaRPr sz="2600">
              <a:solidFill>
                <a:srgbClr val="B4176D"/>
              </a:solidFill>
              <a:latin typeface="Trebuchet MS"/>
              <a:ea typeface="Trebuchet MS"/>
              <a:cs typeface="Trebuchet MS"/>
              <a:sym typeface="Trebuchet MS"/>
            </a:endParaRPr>
          </a:p>
        </p:txBody>
      </p:sp>
      <p:pic>
        <p:nvPicPr>
          <p:cNvPr id="160" name="Google Shape;160;p20"/>
          <p:cNvPicPr preferRelativeResize="0"/>
          <p:nvPr/>
        </p:nvPicPr>
        <p:blipFill>
          <a:blip r:embed="rId3">
            <a:alphaModFix/>
          </a:blip>
          <a:stretch>
            <a:fillRect/>
          </a:stretch>
        </p:blipFill>
        <p:spPr>
          <a:xfrm>
            <a:off x="638075" y="688400"/>
            <a:ext cx="3342300" cy="2227649"/>
          </a:xfrm>
          <a:prstGeom prst="rect">
            <a:avLst/>
          </a:prstGeom>
          <a:noFill/>
          <a:ln>
            <a:noFill/>
          </a:ln>
        </p:spPr>
      </p:pic>
      <p:pic>
        <p:nvPicPr>
          <p:cNvPr id="161" name="Google Shape;161;p20"/>
          <p:cNvPicPr preferRelativeResize="0"/>
          <p:nvPr/>
        </p:nvPicPr>
        <p:blipFill>
          <a:blip r:embed="rId4">
            <a:alphaModFix/>
          </a:blip>
          <a:stretch>
            <a:fillRect/>
          </a:stretch>
        </p:blipFill>
        <p:spPr>
          <a:xfrm>
            <a:off x="4216338" y="688400"/>
            <a:ext cx="3041649" cy="2027274"/>
          </a:xfrm>
          <a:prstGeom prst="rect">
            <a:avLst/>
          </a:prstGeom>
          <a:noFill/>
          <a:ln>
            <a:noFill/>
          </a:ln>
        </p:spPr>
      </p:pic>
      <p:pic>
        <p:nvPicPr>
          <p:cNvPr id="162" name="Google Shape;162;p20"/>
          <p:cNvPicPr preferRelativeResize="0"/>
          <p:nvPr/>
        </p:nvPicPr>
        <p:blipFill>
          <a:blip r:embed="rId5">
            <a:alphaModFix/>
          </a:blip>
          <a:stretch>
            <a:fillRect/>
          </a:stretch>
        </p:blipFill>
        <p:spPr>
          <a:xfrm>
            <a:off x="584700" y="2525475"/>
            <a:ext cx="3631652" cy="2420500"/>
          </a:xfrm>
          <a:prstGeom prst="rect">
            <a:avLst/>
          </a:prstGeom>
          <a:noFill/>
          <a:ln>
            <a:noFill/>
          </a:ln>
        </p:spPr>
      </p:pic>
      <p:pic>
        <p:nvPicPr>
          <p:cNvPr id="163" name="Google Shape;163;p20"/>
          <p:cNvPicPr preferRelativeResize="0"/>
          <p:nvPr/>
        </p:nvPicPr>
        <p:blipFill>
          <a:blip r:embed="rId6">
            <a:alphaModFix/>
          </a:blip>
          <a:stretch>
            <a:fillRect/>
          </a:stretch>
        </p:blipFill>
        <p:spPr>
          <a:xfrm>
            <a:off x="4572008" y="2525475"/>
            <a:ext cx="3631642" cy="2420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nvSpPr>
        <p:spPr>
          <a:xfrm>
            <a:off x="584700" y="226400"/>
            <a:ext cx="7608000" cy="462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None/>
            </a:pPr>
            <a:r>
              <a:rPr lang="it" sz="2600">
                <a:solidFill>
                  <a:srgbClr val="B4176D"/>
                </a:solidFill>
                <a:latin typeface="Trebuchet MS"/>
                <a:ea typeface="Trebuchet MS"/>
                <a:cs typeface="Trebuchet MS"/>
                <a:sym typeface="Trebuchet MS"/>
              </a:rPr>
              <a:t>BALLA COME UN PAZZO… VIA L’IMBARAZZO!</a:t>
            </a:r>
            <a:endParaRPr sz="2600">
              <a:solidFill>
                <a:srgbClr val="B4176D"/>
              </a:solidFill>
              <a:latin typeface="Trebuchet MS"/>
              <a:ea typeface="Trebuchet MS"/>
              <a:cs typeface="Trebuchet MS"/>
              <a:sym typeface="Trebuchet MS"/>
            </a:endParaRPr>
          </a:p>
        </p:txBody>
      </p:sp>
      <p:pic>
        <p:nvPicPr>
          <p:cNvPr id="169" name="Google Shape;169;p21"/>
          <p:cNvPicPr preferRelativeResize="0"/>
          <p:nvPr/>
        </p:nvPicPr>
        <p:blipFill>
          <a:blip r:embed="rId3">
            <a:alphaModFix/>
          </a:blip>
          <a:stretch>
            <a:fillRect/>
          </a:stretch>
        </p:blipFill>
        <p:spPr>
          <a:xfrm>
            <a:off x="152400" y="2505550"/>
            <a:ext cx="3957898" cy="2637951"/>
          </a:xfrm>
          <a:prstGeom prst="rect">
            <a:avLst/>
          </a:prstGeom>
          <a:noFill/>
          <a:ln>
            <a:noFill/>
          </a:ln>
        </p:spPr>
      </p:pic>
      <p:pic>
        <p:nvPicPr>
          <p:cNvPr id="170" name="Google Shape;170;p21"/>
          <p:cNvPicPr preferRelativeResize="0"/>
          <p:nvPr/>
        </p:nvPicPr>
        <p:blipFill rotWithShape="1">
          <a:blip r:embed="rId4">
            <a:alphaModFix/>
          </a:blip>
          <a:srcRect b="12303" l="0" r="0" t="0"/>
          <a:stretch/>
        </p:blipFill>
        <p:spPr>
          <a:xfrm>
            <a:off x="152400" y="688400"/>
            <a:ext cx="4185349" cy="2446275"/>
          </a:xfrm>
          <a:prstGeom prst="rect">
            <a:avLst/>
          </a:prstGeom>
          <a:noFill/>
          <a:ln>
            <a:noFill/>
          </a:ln>
        </p:spPr>
      </p:pic>
      <p:pic>
        <p:nvPicPr>
          <p:cNvPr id="171" name="Google Shape;171;p21"/>
          <p:cNvPicPr preferRelativeResize="0"/>
          <p:nvPr/>
        </p:nvPicPr>
        <p:blipFill>
          <a:blip r:embed="rId5">
            <a:alphaModFix/>
          </a:blip>
          <a:stretch>
            <a:fillRect/>
          </a:stretch>
        </p:blipFill>
        <p:spPr>
          <a:xfrm>
            <a:off x="3498923" y="1140925"/>
            <a:ext cx="5447977" cy="3631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2"/>
          <p:cNvSpPr txBox="1"/>
          <p:nvPr/>
        </p:nvSpPr>
        <p:spPr>
          <a:xfrm>
            <a:off x="584700" y="226400"/>
            <a:ext cx="7608000" cy="462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None/>
            </a:pPr>
            <a:r>
              <a:rPr lang="it" sz="2600">
                <a:solidFill>
                  <a:srgbClr val="B4176D"/>
                </a:solidFill>
                <a:latin typeface="Trebuchet MS"/>
                <a:ea typeface="Trebuchet MS"/>
                <a:cs typeface="Trebuchet MS"/>
                <a:sym typeface="Trebuchet MS"/>
              </a:rPr>
              <a:t>FARE BENE IL BENE… PER FARE DEL BENE!</a:t>
            </a:r>
            <a:endParaRPr sz="2600">
              <a:solidFill>
                <a:srgbClr val="B4176D"/>
              </a:solidFill>
              <a:latin typeface="Trebuchet MS"/>
              <a:ea typeface="Trebuchet MS"/>
              <a:cs typeface="Trebuchet MS"/>
              <a:sym typeface="Trebuchet MS"/>
            </a:endParaRPr>
          </a:p>
        </p:txBody>
      </p:sp>
      <p:pic>
        <p:nvPicPr>
          <p:cNvPr id="177" name="Google Shape;177;p22"/>
          <p:cNvPicPr preferRelativeResize="0"/>
          <p:nvPr/>
        </p:nvPicPr>
        <p:blipFill rotWithShape="1">
          <a:blip r:embed="rId3">
            <a:alphaModFix/>
          </a:blip>
          <a:srcRect b="11394" l="14332" r="0" t="14471"/>
          <a:stretch/>
        </p:blipFill>
        <p:spPr>
          <a:xfrm>
            <a:off x="140175" y="688400"/>
            <a:ext cx="3884575" cy="2240624"/>
          </a:xfrm>
          <a:prstGeom prst="rect">
            <a:avLst/>
          </a:prstGeom>
          <a:noFill/>
          <a:ln>
            <a:noFill/>
          </a:ln>
        </p:spPr>
      </p:pic>
      <p:pic>
        <p:nvPicPr>
          <p:cNvPr id="178" name="Google Shape;178;p22"/>
          <p:cNvPicPr preferRelativeResize="0"/>
          <p:nvPr/>
        </p:nvPicPr>
        <p:blipFill>
          <a:blip r:embed="rId4">
            <a:alphaModFix/>
          </a:blip>
          <a:stretch>
            <a:fillRect/>
          </a:stretch>
        </p:blipFill>
        <p:spPr>
          <a:xfrm>
            <a:off x="3729125" y="1048487"/>
            <a:ext cx="5200251" cy="3465974"/>
          </a:xfrm>
          <a:prstGeom prst="rect">
            <a:avLst/>
          </a:prstGeom>
          <a:noFill/>
          <a:ln>
            <a:noFill/>
          </a:ln>
        </p:spPr>
      </p:pic>
      <p:pic>
        <p:nvPicPr>
          <p:cNvPr id="179" name="Google Shape;179;p22"/>
          <p:cNvPicPr preferRelativeResize="0"/>
          <p:nvPr/>
        </p:nvPicPr>
        <p:blipFill rotWithShape="1">
          <a:blip r:embed="rId5">
            <a:alphaModFix/>
          </a:blip>
          <a:srcRect b="19177" l="15530" r="11246" t="2193"/>
          <a:stretch/>
        </p:blipFill>
        <p:spPr>
          <a:xfrm>
            <a:off x="140175" y="2758600"/>
            <a:ext cx="3884575" cy="2780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nvSpPr>
        <p:spPr>
          <a:xfrm>
            <a:off x="584700" y="226400"/>
            <a:ext cx="7608000" cy="462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None/>
            </a:pPr>
            <a:r>
              <a:rPr lang="it" sz="2600">
                <a:solidFill>
                  <a:srgbClr val="B4176D"/>
                </a:solidFill>
                <a:latin typeface="Trebuchet MS"/>
                <a:ea typeface="Trebuchet MS"/>
                <a:cs typeface="Trebuchet MS"/>
                <a:sym typeface="Trebuchet MS"/>
              </a:rPr>
              <a:t>2 + 2 =… 5!</a:t>
            </a:r>
            <a:endParaRPr sz="2600">
              <a:solidFill>
                <a:srgbClr val="B4176D"/>
              </a:solidFill>
              <a:latin typeface="Trebuchet MS"/>
              <a:ea typeface="Trebuchet MS"/>
              <a:cs typeface="Trebuchet MS"/>
              <a:sym typeface="Trebuchet MS"/>
            </a:endParaRPr>
          </a:p>
        </p:txBody>
      </p:sp>
      <p:pic>
        <p:nvPicPr>
          <p:cNvPr id="185" name="Google Shape;185;p23"/>
          <p:cNvPicPr preferRelativeResize="0"/>
          <p:nvPr/>
        </p:nvPicPr>
        <p:blipFill rotWithShape="1">
          <a:blip r:embed="rId3">
            <a:alphaModFix/>
          </a:blip>
          <a:srcRect b="0" l="8983" r="0" t="15746"/>
          <a:stretch/>
        </p:blipFill>
        <p:spPr>
          <a:xfrm>
            <a:off x="4492275" y="2273575"/>
            <a:ext cx="4651725" cy="2869926"/>
          </a:xfrm>
          <a:prstGeom prst="rect">
            <a:avLst/>
          </a:prstGeom>
          <a:noFill/>
          <a:ln>
            <a:noFill/>
          </a:ln>
        </p:spPr>
      </p:pic>
      <p:pic>
        <p:nvPicPr>
          <p:cNvPr id="186" name="Google Shape;186;p23"/>
          <p:cNvPicPr preferRelativeResize="0"/>
          <p:nvPr/>
        </p:nvPicPr>
        <p:blipFill>
          <a:blip r:embed="rId4">
            <a:alphaModFix/>
          </a:blip>
          <a:stretch>
            <a:fillRect/>
          </a:stretch>
        </p:blipFill>
        <p:spPr>
          <a:xfrm>
            <a:off x="99350" y="744325"/>
            <a:ext cx="4392924" cy="29278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nvSpPr>
        <p:spPr>
          <a:xfrm>
            <a:off x="570550" y="495250"/>
            <a:ext cx="6483300" cy="462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None/>
            </a:pPr>
            <a:r>
              <a:rPr lang="it" sz="2600">
                <a:solidFill>
                  <a:srgbClr val="B4176D"/>
                </a:solidFill>
                <a:latin typeface="Trebuchet MS"/>
                <a:ea typeface="Trebuchet MS"/>
                <a:cs typeface="Trebuchet MS"/>
                <a:sym typeface="Trebuchet MS"/>
              </a:rPr>
              <a:t>AGGIUNGI UN POSTO AL GRUPPO… CHE C’E’ UN APPOGGIO IN PIU’!</a:t>
            </a:r>
            <a:endParaRPr sz="2600">
              <a:solidFill>
                <a:srgbClr val="B4176D"/>
              </a:solidFill>
              <a:latin typeface="Trebuchet MS"/>
              <a:ea typeface="Trebuchet MS"/>
              <a:cs typeface="Trebuchet MS"/>
              <a:sym typeface="Trebuchet MS"/>
            </a:endParaRPr>
          </a:p>
        </p:txBody>
      </p:sp>
      <p:pic>
        <p:nvPicPr>
          <p:cNvPr id="192" name="Google Shape;192;p24"/>
          <p:cNvPicPr preferRelativeResize="0"/>
          <p:nvPr/>
        </p:nvPicPr>
        <p:blipFill rotWithShape="1">
          <a:blip r:embed="rId3">
            <a:alphaModFix/>
          </a:blip>
          <a:srcRect b="859" l="12671" r="0" t="-860"/>
          <a:stretch/>
        </p:blipFill>
        <p:spPr>
          <a:xfrm>
            <a:off x="198675" y="957250"/>
            <a:ext cx="5425874" cy="4141052"/>
          </a:xfrm>
          <a:prstGeom prst="rect">
            <a:avLst/>
          </a:prstGeom>
          <a:noFill/>
          <a:ln>
            <a:noFill/>
          </a:ln>
        </p:spPr>
      </p:pic>
      <p:pic>
        <p:nvPicPr>
          <p:cNvPr id="193" name="Google Shape;193;p24"/>
          <p:cNvPicPr preferRelativeResize="0"/>
          <p:nvPr/>
        </p:nvPicPr>
        <p:blipFill rotWithShape="1">
          <a:blip r:embed="rId4">
            <a:alphaModFix/>
          </a:blip>
          <a:srcRect b="0" l="34941" r="-2880" t="0"/>
          <a:stretch/>
        </p:blipFill>
        <p:spPr>
          <a:xfrm>
            <a:off x="5253851" y="1337475"/>
            <a:ext cx="3643249" cy="357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nvSpPr>
        <p:spPr>
          <a:xfrm>
            <a:off x="1348775" y="2571750"/>
            <a:ext cx="5683800" cy="462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None/>
            </a:pPr>
            <a:r>
              <a:rPr lang="it" sz="9000">
                <a:solidFill>
                  <a:srgbClr val="B4176D"/>
                </a:solidFill>
                <a:latin typeface="Trebuchet MS"/>
                <a:ea typeface="Trebuchet MS"/>
                <a:cs typeface="Trebuchet MS"/>
                <a:sym typeface="Trebuchet MS"/>
              </a:rPr>
              <a:t> E IL 6…???</a:t>
            </a:r>
            <a:endParaRPr sz="9000">
              <a:solidFill>
                <a:srgbClr val="B4176D"/>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457000" y="134125"/>
            <a:ext cx="6447600" cy="471000"/>
          </a:xfrm>
          <a:prstGeom prst="rect">
            <a:avLst/>
          </a:prstGeom>
        </p:spPr>
        <p:txBody>
          <a:bodyPr anchorCtr="0" anchor="t" bIns="34275" lIns="68575" spcFirstLastPara="1" rIns="68575" wrap="square" tIns="34275">
            <a:normAutofit fontScale="90000"/>
          </a:bodyPr>
          <a:lstStyle/>
          <a:p>
            <a:pPr indent="0" lvl="0" marL="0" rtl="0" algn="l">
              <a:spcBef>
                <a:spcPts val="0"/>
              </a:spcBef>
              <a:spcAft>
                <a:spcPts val="0"/>
              </a:spcAft>
              <a:buNone/>
            </a:pPr>
            <a:r>
              <a:rPr lang="it"/>
              <a:t>Vangelo</a:t>
            </a:r>
            <a:endParaRPr/>
          </a:p>
        </p:txBody>
      </p:sp>
      <p:sp>
        <p:nvSpPr>
          <p:cNvPr id="204" name="Google Shape;204;p26"/>
          <p:cNvSpPr txBox="1"/>
          <p:nvPr>
            <p:ph idx="1" type="body"/>
          </p:nvPr>
        </p:nvSpPr>
        <p:spPr>
          <a:xfrm>
            <a:off x="457000" y="622325"/>
            <a:ext cx="6259500" cy="3678600"/>
          </a:xfrm>
          <a:prstGeom prst="rect">
            <a:avLst/>
          </a:prstGeom>
        </p:spPr>
        <p:txBody>
          <a:bodyPr anchorCtr="0" anchor="t" bIns="34275" lIns="68575" spcFirstLastPara="1" rIns="68575" wrap="square" tIns="34275">
            <a:noAutofit/>
          </a:bodyPr>
          <a:lstStyle/>
          <a:p>
            <a:pPr indent="0" lvl="0" marL="0" rtl="0" algn="l">
              <a:lnSpc>
                <a:spcPct val="95000"/>
              </a:lnSpc>
              <a:spcBef>
                <a:spcPts val="0"/>
              </a:spcBef>
              <a:spcAft>
                <a:spcPts val="0"/>
              </a:spcAft>
              <a:buSzPts val="275"/>
              <a:buNone/>
            </a:pPr>
            <a:r>
              <a:t/>
            </a:r>
            <a:endParaRPr i="1" sz="16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SzPts val="275"/>
              <a:buNone/>
            </a:pPr>
            <a:r>
              <a:rPr i="1" lang="it" sz="1600">
                <a:solidFill>
                  <a:schemeClr val="dk1"/>
                </a:solidFill>
                <a:highlight>
                  <a:srgbClr val="FFFFFF"/>
                </a:highlight>
                <a:latin typeface="Montserrat"/>
                <a:ea typeface="Montserrat"/>
                <a:cs typeface="Montserrat"/>
                <a:sym typeface="Montserrat"/>
              </a:rPr>
              <a:t>Questo è il mio comandamento: che vi amiate gli uni gli altri, come io vi ho amati.</a:t>
            </a:r>
            <a:br>
              <a:rPr i="1" lang="it" sz="1600">
                <a:solidFill>
                  <a:schemeClr val="dk1"/>
                </a:solidFill>
                <a:highlight>
                  <a:srgbClr val="FFFFFF"/>
                </a:highlight>
                <a:latin typeface="Montserrat"/>
                <a:ea typeface="Montserrat"/>
                <a:cs typeface="Montserrat"/>
                <a:sym typeface="Montserrat"/>
              </a:rPr>
            </a:br>
            <a:r>
              <a:rPr i="1" lang="it" sz="1600">
                <a:solidFill>
                  <a:schemeClr val="dk1"/>
                </a:solidFill>
                <a:highlight>
                  <a:srgbClr val="FFFFFF"/>
                </a:highlight>
                <a:latin typeface="Montserrat"/>
                <a:ea typeface="Montserrat"/>
                <a:cs typeface="Montserrat"/>
                <a:sym typeface="Montserrat"/>
              </a:rPr>
              <a:t>Nessuno ha un amore più grande di questo: dare la vita per i propri amici. Voi siete miei amici, se farete ciò che io vi comando.</a:t>
            </a:r>
            <a:br>
              <a:rPr i="1" lang="it" sz="1600">
                <a:solidFill>
                  <a:schemeClr val="dk1"/>
                </a:solidFill>
                <a:highlight>
                  <a:srgbClr val="FFFFFF"/>
                </a:highlight>
                <a:latin typeface="Montserrat"/>
                <a:ea typeface="Montserrat"/>
                <a:cs typeface="Montserrat"/>
                <a:sym typeface="Montserrat"/>
              </a:rPr>
            </a:br>
            <a:r>
              <a:rPr i="1" lang="it" sz="1600">
                <a:solidFill>
                  <a:schemeClr val="dk1"/>
                </a:solidFill>
                <a:highlight>
                  <a:srgbClr val="FFFFFF"/>
                </a:highlight>
                <a:latin typeface="Montserrat"/>
                <a:ea typeface="Montserrat"/>
                <a:cs typeface="Montserrat"/>
                <a:sym typeface="Montserrat"/>
              </a:rPr>
              <a:t>Non vi chiamo più servi, perché il servo non sa quello che fa il suo padrone; ma vi ho chiamati amici, perché tutto ciò che ho udito dal Padre l'ho fatto conoscere a voi.</a:t>
            </a:r>
            <a:br>
              <a:rPr i="1" lang="it" sz="1600">
                <a:solidFill>
                  <a:schemeClr val="dk1"/>
                </a:solidFill>
                <a:highlight>
                  <a:srgbClr val="FFFFFF"/>
                </a:highlight>
                <a:latin typeface="Montserrat"/>
                <a:ea typeface="Montserrat"/>
                <a:cs typeface="Montserrat"/>
                <a:sym typeface="Montserrat"/>
              </a:rPr>
            </a:br>
            <a:r>
              <a:rPr i="1" lang="it" sz="1600">
                <a:solidFill>
                  <a:schemeClr val="dk1"/>
                </a:solidFill>
                <a:highlight>
                  <a:srgbClr val="FFFFFF"/>
                </a:highlight>
                <a:latin typeface="Montserrat"/>
                <a:ea typeface="Montserrat"/>
                <a:cs typeface="Montserrat"/>
                <a:sym typeface="Montserrat"/>
              </a:rPr>
              <a:t>Non voi avete scelto me, ma io ho scelto voi e vi ho costituiti perché andiate e portiate frutto e il vostro frutto rimanga; perché tutto quello che chiederete al Padre nel mio nome, ve lo conceda.</a:t>
            </a:r>
            <a:br>
              <a:rPr i="1" lang="it" sz="1600">
                <a:solidFill>
                  <a:schemeClr val="dk1"/>
                </a:solidFill>
                <a:highlight>
                  <a:srgbClr val="FFFFFF"/>
                </a:highlight>
                <a:latin typeface="Montserrat"/>
                <a:ea typeface="Montserrat"/>
                <a:cs typeface="Montserrat"/>
                <a:sym typeface="Montserrat"/>
              </a:rPr>
            </a:br>
            <a:r>
              <a:rPr i="1" lang="it" sz="1600">
                <a:solidFill>
                  <a:schemeClr val="dk1"/>
                </a:solidFill>
                <a:highlight>
                  <a:srgbClr val="FFFFFF"/>
                </a:highlight>
                <a:latin typeface="Montserrat"/>
                <a:ea typeface="Montserrat"/>
                <a:cs typeface="Montserrat"/>
                <a:sym typeface="Montserrat"/>
              </a:rPr>
              <a:t>Questo vi comando: amatevi gli uni gli altri.</a:t>
            </a:r>
            <a:endParaRPr i="1" sz="825">
              <a:latin typeface="Montserrat"/>
              <a:ea typeface="Montserrat"/>
              <a:cs typeface="Montserrat"/>
              <a:sym typeface="Montserrat"/>
            </a:endParaRPr>
          </a:p>
        </p:txBody>
      </p:sp>
      <p:pic>
        <p:nvPicPr>
          <p:cNvPr id="205" name="Google Shape;205;p26"/>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206" name="Google Shape;206;p26"/>
          <p:cNvPicPr preferRelativeResize="0"/>
          <p:nvPr/>
        </p:nvPicPr>
        <p:blipFill>
          <a:blip r:embed="rId4">
            <a:alphaModFix/>
          </a:blip>
          <a:stretch>
            <a:fillRect/>
          </a:stretch>
        </p:blipFill>
        <p:spPr>
          <a:xfrm>
            <a:off x="8297900" y="4634972"/>
            <a:ext cx="788552" cy="401977"/>
          </a:xfrm>
          <a:prstGeom prst="rect">
            <a:avLst/>
          </a:prstGeom>
          <a:noFill/>
          <a:ln>
            <a:noFill/>
          </a:ln>
        </p:spPr>
      </p:pic>
      <p:pic>
        <p:nvPicPr>
          <p:cNvPr id="207" name="Google Shape;207;p26"/>
          <p:cNvPicPr preferRelativeResize="0"/>
          <p:nvPr/>
        </p:nvPicPr>
        <p:blipFill>
          <a:blip r:embed="rId5">
            <a:alphaModFix/>
          </a:blip>
          <a:stretch>
            <a:fillRect/>
          </a:stretch>
        </p:blipFill>
        <p:spPr>
          <a:xfrm>
            <a:off x="6904601" y="2045575"/>
            <a:ext cx="2184651" cy="13381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faccettatura">
  <a:themeElements>
    <a:clrScheme name="Rosso viola">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