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03d5653e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03d5653e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14/01/2022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350" y="51275"/>
            <a:ext cx="30480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ctrTitle"/>
          </p:nvPr>
        </p:nvSpPr>
        <p:spPr>
          <a:xfrm>
            <a:off x="655450" y="0"/>
            <a:ext cx="5584800" cy="575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Canto - Vocazione</a:t>
            </a:r>
            <a:endParaRPr sz="2900"/>
          </a:p>
        </p:txBody>
      </p:sp>
      <p:sp>
        <p:nvSpPr>
          <p:cNvPr id="153" name="Google Shape;153;p19"/>
          <p:cNvSpPr txBox="1"/>
          <p:nvPr/>
        </p:nvSpPr>
        <p:spPr>
          <a:xfrm>
            <a:off x="508925" y="630013"/>
            <a:ext cx="31377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Calzoni colore del prato, un ginocchio ammaccato per un salto in più. 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Due piante e un filo tirato, la mela sul naso e gli amici giù. 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Un pezzo di pane e una fetta di cielo, sapore di festa e tu: Giovanni dei Becchi giullare dei campi regalo alla gioventù.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Rit. Siete tutti ladri ragazzi miei, non ho più il mio cuore ce lo avete voi, ma non mi interessa da quest’oggi in poi ogni mio respiro sarà per voi. </a:t>
            </a: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(2 volte)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848075" y="552776"/>
            <a:ext cx="3137700" cy="4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La veste color della strada forse un po’ consumata qualche acciacco in più.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Noi prati intorno a Valdocco, ti chiama don Bosco la tua gioventù.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La vecchia tettoia è una piccola stanza, ma spiagge infinite in cuor.</a:t>
            </a:r>
            <a:b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Un fischio per Corso Regina uno sguardo profondo sentono l’amor.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Rit.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Un’eco color della storia tesoro del campo che oggi non è più, il vecchio pilone del sogno il ragazzo sul filo non esiste più. L’antica fontana del grande cortile non butta più acqua e tu aspetti qualcuno che ancora racconti l’amore alla gioventù.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Rit.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016" y="2161779"/>
            <a:ext cx="2193425" cy="1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503350" y="667725"/>
            <a:ext cx="6807000" cy="1400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Dal Vangelo secondo Matteo (Mt. 11,25-30)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403000" y="1390275"/>
            <a:ext cx="7007700" cy="297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  <a:highlight>
                  <a:schemeClr val="lt1"/>
                </a:highlight>
              </a:rPr>
              <a:t>In quel tempo Gesù disse: «Ti benedico, o Padre, Signore del cielo e della terra, perché hai tenuto nascoste queste cose ai sapienti e agli intelligenti e le hai rivelate ai piccoli. Sì, o Padre, perché così è piaciuto a te. Tutto mi è stato dato dal Padre mio; nessuno conosce il Figlio se non il Padre, e nessuno conosce il Padre se non il Figlio e colui al quale il Figlio lo voglia rivelare». Venite a me, voi tutti, che siete affaticati e oppressi, e io vi ristorerò. Prendete il mio giogo sopra di voi e imparate da me, che sono mite e umile di cuore, e troverete ristoro per le vostre anime. Il mio giogo infatti è dolce e il mio carico leggero»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5">
            <a:alphaModFix/>
          </a:blip>
          <a:srcRect b="6397" l="23927" r="21430" t="23754"/>
          <a:stretch/>
        </p:blipFill>
        <p:spPr>
          <a:xfrm>
            <a:off x="7464700" y="1774925"/>
            <a:ext cx="1689874" cy="13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title"/>
          </p:nvPr>
        </p:nvSpPr>
        <p:spPr>
          <a:xfrm>
            <a:off x="482525" y="251875"/>
            <a:ext cx="6447600" cy="47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Preghiamo 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482525" y="722875"/>
            <a:ext cx="3541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Il Signore ti libererà dal laccio del cacciatore,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Dalla peste che distrugge.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Ti coprirà con le sue penne, sotto le sue ali troverai rifugio.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La sua fedeltà ti sarà scudo e corazza;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Non temerai i terrori della notte né la freccia che vola di giorno,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Poiché il tuo rifugio è il Signore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 hai fatto dell’Altissimo la tua dimora.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Camminerai su aspidi e vipere, schiaccerai leoni e draghi.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Lo salverò, perché a me si è affidato; lo esalterò perché ha conosciuto il mio nome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Mi invocherà e gli darò risposta.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725" y="2856075"/>
            <a:ext cx="1881800" cy="22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