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41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fab67614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efab67614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003d5653e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003d5653e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fab67614d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efab67614d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fab67614d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efab67614d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78" y="-6350"/>
            <a:ext cx="9144178" cy="5149935"/>
            <a:chOff x="-104" y="-8467"/>
            <a:chExt cx="12192237" cy="6866580"/>
          </a:xfrm>
        </p:grpSpPr>
        <p:cxnSp>
          <p:nvCxnSpPr>
            <p:cNvPr id="24" name="Google Shape;24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>
              <a:off x="9603442" y="-8467"/>
              <a:ext cx="258617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334500" y="-8467"/>
              <a:ext cx="2850868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10898730" y="-8467"/>
              <a:ext cx="1290094" cy="685800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10938999" y="-8467"/>
              <a:ext cx="1249825" cy="685800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name="adj" fmla="val 100000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4100"/>
              <a:buFont typeface="Trebuchet MS"/>
              <a:buNone/>
              <a:defRPr sz="4100">
                <a:solidFill>
                  <a:srgbClr val="B4176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r">
              <a:spcBef>
                <a:spcPts val="800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800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80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 sz="12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04" name="Google Shape;104;p12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06403" y="592783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100"/>
          </a:p>
        </p:txBody>
      </p:sp>
      <p:sp>
        <p:nvSpPr>
          <p:cNvPr id="119" name="Google Shape;119;p14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6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1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514349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300"/>
              <a:buFont typeface="Trebuchet MS"/>
              <a:buNone/>
              <a:defRPr sz="33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Font typeface="Trebuchet MS"/>
              <a:buNone/>
              <a:defRPr sz="18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4495662" y="1937249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508001" y="2025650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3000"/>
              <a:buFont typeface="Trebuchet MS"/>
              <a:buNone/>
              <a:defRPr sz="3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508000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1800" b="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 b="1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1800" b="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1200"/>
              <a:buNone/>
              <a:defRPr sz="1500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1100"/>
              <a:buNone/>
              <a:defRPr sz="1400" b="1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10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508000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500"/>
              <a:buFont typeface="Trebuchet MS"/>
              <a:buNone/>
              <a:defRPr sz="15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1pPr>
            <a:lvl2pPr marL="914400" lvl="1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2pPr>
            <a:lvl3pPr marL="1371600" lvl="2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3pPr>
            <a:lvl4pPr marL="1828800" lvl="3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4pPr>
            <a:lvl5pPr marL="2286000" lvl="4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5pPr>
            <a:lvl6pPr marL="2743200" lvl="5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6pPr>
            <a:lvl7pPr marL="3200400" lvl="6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7pPr>
            <a:lvl8pPr marL="3657600" lvl="7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8pPr>
            <a:lvl9pPr marL="4114800" lvl="8" indent="-298450" algn="l">
              <a:spcBef>
                <a:spcPts val="800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508000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800"/>
              <a:buNone/>
              <a:defRPr sz="11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508000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1800"/>
              <a:buFont typeface="Trebuchet MS"/>
              <a:buNone/>
              <a:defRPr sz="1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508000" y="457200"/>
            <a:ext cx="6447600" cy="2884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508000" y="4025503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1pPr>
            <a:lvl2pPr marL="914400" lvl="1" indent="-228600" algn="l">
              <a:spcBef>
                <a:spcPts val="800"/>
              </a:spcBef>
              <a:spcAft>
                <a:spcPts val="0"/>
              </a:spcAft>
              <a:buSzPts val="700"/>
              <a:buNone/>
              <a:defRPr sz="9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600"/>
              <a:buNone/>
              <a:defRPr sz="800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SzPts val="500"/>
              <a:buNone/>
              <a:defRPr sz="7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350"/>
            <a:ext cx="9144100" cy="5149935"/>
            <a:chOff x="0" y="-8467"/>
            <a:chExt cx="12192133" cy="686658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617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1764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0868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5800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5800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rgbClr val="780F49">
                <a:alpha val="65882"/>
              </a:srgb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name="adj" fmla="val 0"/>
              </a:avLst>
            </a:prstGeom>
            <a:solidFill>
              <a:srgbClr val="B4176D">
                <a:alpha val="69803"/>
              </a:srgb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B4176D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29845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10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9210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100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7940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800"/>
              <a:buFont typeface="Noto Sans Symbols"/>
              <a:buChar char="►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7305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7305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7305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7305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7305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73050" algn="l" rtl="0">
              <a:spcBef>
                <a:spcPts val="800"/>
              </a:spcBef>
              <a:spcAft>
                <a:spcPts val="0"/>
              </a:spcAft>
              <a:buClr>
                <a:srgbClr val="B4176D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7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700" b="0" i="0" u="none" strike="noStrike" cap="none">
                <a:solidFill>
                  <a:srgbClr val="B4176D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Preghiera</a:t>
            </a:r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subTitle" idx="1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it" dirty="0"/>
              <a:t>Incontro GAS e ADS 21/01/2022</a:t>
            </a:r>
            <a:endParaRPr dirty="0"/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4634972"/>
            <a:ext cx="788552" cy="401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350" y="51275"/>
            <a:ext cx="3048000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>
            <a:spLocks noGrp="1"/>
          </p:cNvSpPr>
          <p:nvPr>
            <p:ph type="ctrTitle"/>
          </p:nvPr>
        </p:nvSpPr>
        <p:spPr>
          <a:xfrm>
            <a:off x="655450" y="0"/>
            <a:ext cx="5584800" cy="5751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900"/>
              <a:t>Canto - Sono qui a lodarti</a:t>
            </a:r>
            <a:endParaRPr sz="2900"/>
          </a:p>
        </p:txBody>
      </p:sp>
      <p:sp>
        <p:nvSpPr>
          <p:cNvPr id="153" name="Google Shape;153;p19"/>
          <p:cNvSpPr txBox="1"/>
          <p:nvPr/>
        </p:nvSpPr>
        <p:spPr>
          <a:xfrm>
            <a:off x="402875" y="905763"/>
            <a:ext cx="3137700" cy="4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Luce del mondo nel buio del cuore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vieni ed illuminami.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Tu mia sola speranza di vita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resta per sempre con me.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b="1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Rit. </a:t>
            </a:r>
            <a:endParaRPr b="1"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Sono qui a lodarti, qui per adorarti,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qui per dirti che Tu sei il mio Dio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e solo Tu sei santo, sei meraviglioso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degno e glorioso sei per me.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rgbClr val="333333"/>
              </a:solidFill>
              <a:highlight>
                <a:srgbClr val="FFCBCB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rgbClr val="333333"/>
              </a:solidFill>
              <a:highlight>
                <a:srgbClr val="FFCBCB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>
              <a:solidFill>
                <a:srgbClr val="333333"/>
              </a:solidFill>
              <a:highlight>
                <a:srgbClr val="FFCBCB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50"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3690375" y="828526"/>
            <a:ext cx="3137700" cy="45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Re della storia e re nella gloria sei sceso in terra fra noi.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Con umiltà il tuo trono hai lasciato per dimostrarci il tuo amor.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b="1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Rit.</a:t>
            </a:r>
            <a:endParaRPr b="1"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Sono qui a lodarti, qui per adorarti,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qui per dirti che Tu sei il mio Dio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e solo Tu sei santo, sei meraviglioso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  <a:highlight>
                  <a:schemeClr val="lt1"/>
                </a:highlight>
                <a:latin typeface="Trebuchet MS"/>
                <a:ea typeface="Trebuchet MS"/>
                <a:cs typeface="Trebuchet MS"/>
                <a:sym typeface="Trebuchet MS"/>
              </a:rPr>
              <a:t>degno e glorioso sei per me.</a:t>
            </a:r>
            <a:endParaRPr b="1"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5" name="Google Shape;15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4634972"/>
            <a:ext cx="788552" cy="401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93016" y="2161779"/>
            <a:ext cx="2193425" cy="129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>
            <a:spLocks noGrp="1"/>
          </p:cNvSpPr>
          <p:nvPr>
            <p:ph type="title"/>
          </p:nvPr>
        </p:nvSpPr>
        <p:spPr>
          <a:xfrm>
            <a:off x="503350" y="392000"/>
            <a:ext cx="6807000" cy="1400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Dal Vangelo secondo Matteo (Mt. 6,19-23)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0"/>
          <p:cNvSpPr txBox="1">
            <a:spLocks noGrp="1"/>
          </p:cNvSpPr>
          <p:nvPr>
            <p:ph type="body" idx="1"/>
          </p:nvPr>
        </p:nvSpPr>
        <p:spPr>
          <a:xfrm>
            <a:off x="403000" y="1040300"/>
            <a:ext cx="7007700" cy="29763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  <a:highlight>
                  <a:schemeClr val="lt1"/>
                </a:highlight>
              </a:rPr>
              <a:t>In quel tempo, Gesù disse ai suoi discepoli: «Non accumulate per voi tesori sulla terra, dove tarma e ruggine consumano e dove ladri scassìnano e rubano; accumulate invece per voi tesori in cielo, dove né tarma né ruggine consumano e dove ladri non scassìnano e non rubano. Perché, dov’è il tuo tesoro, là sarà anche il tuo cuore.</a:t>
            </a:r>
            <a:endParaRPr sz="15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4634972"/>
            <a:ext cx="788552" cy="401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74375" y="2364575"/>
            <a:ext cx="3864950" cy="256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7900" y="-65675"/>
            <a:ext cx="788552" cy="788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97900" y="4634972"/>
            <a:ext cx="788552" cy="40197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xfrm>
            <a:off x="1348200" y="1789625"/>
            <a:ext cx="2862000" cy="471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Padre Nostro… </a:t>
            </a:r>
            <a:endParaRPr/>
          </a:p>
        </p:txBody>
      </p:sp>
      <p:sp>
        <p:nvSpPr>
          <p:cNvPr id="174" name="Google Shape;174;p21"/>
          <p:cNvSpPr txBox="1"/>
          <p:nvPr/>
        </p:nvSpPr>
        <p:spPr>
          <a:xfrm>
            <a:off x="482525" y="722875"/>
            <a:ext cx="3541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highlight>
                <a:schemeClr val="lt1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5" name="Google Shape;17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79725" y="2856075"/>
            <a:ext cx="1881800" cy="228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Rosso viola">
      <a:dk1>
        <a:srgbClr val="000000"/>
      </a:dk1>
      <a:lt1>
        <a:srgbClr val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Presentazione su schermo (16:9)</PresentationFormat>
  <Paragraphs>33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Noto Sans Symbols</vt:lpstr>
      <vt:lpstr>Trebuchet MS</vt:lpstr>
      <vt:lpstr>Sfaccettatura</vt:lpstr>
      <vt:lpstr>Preghiera</vt:lpstr>
      <vt:lpstr>Canto - Sono qui a lodarti</vt:lpstr>
      <vt:lpstr>Dal Vangelo secondo Matteo (Mt. 6,19-23) </vt:lpstr>
      <vt:lpstr>Padre Nostro…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Preghiera</dc:title>
  <cp:lastModifiedBy>Andrea</cp:lastModifiedBy>
  <cp:revision>1</cp:revision>
  <dcterms:modified xsi:type="dcterms:W3CDTF">2022-01-29T13:50:53Z</dcterms:modified>
</cp:coreProperties>
</file>