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41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fab67614d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fab67614d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003d5653e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003d5653e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fab67614d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fab67614d_0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fab67614d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fab67614d_0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titolo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name="adj" fmla="val 100000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name="adj" fmla="val 100000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4100"/>
              <a:buFont typeface="Trebuchet MS"/>
              <a:buNone/>
              <a:defRPr sz="4100">
                <a:solidFill>
                  <a:srgbClr val="B4176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r"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sz="33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sz="33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sz="33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sz="33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514349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sz="33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508001" y="2025650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000"/>
              <a:buFont typeface="Trebuchet MS"/>
              <a:buNone/>
              <a:defRPr sz="3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500"/>
              <a:buFont typeface="Trebuchet MS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800"/>
              <a:buFont typeface="Trebuchet MS"/>
              <a:buNone/>
              <a:defRPr sz="1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name="adj" fmla="val 100000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name="adj" fmla="val 0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2984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10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9210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00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7940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730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730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730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730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730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73050" algn="l" rtl="0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100"/>
              <a:buNone/>
              <a:defRPr sz="7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7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700" b="0" i="0" u="none" strike="noStrike" cap="non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1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it" dirty="0"/>
              <a:t>Incontro GAS e ADS 21/01/2022</a:t>
            </a:r>
            <a:endParaRPr dirty="0"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4634972"/>
            <a:ext cx="788552" cy="401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350" y="51275"/>
            <a:ext cx="3048000" cy="230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>
            <a:spLocks noGrp="1"/>
          </p:cNvSpPr>
          <p:nvPr>
            <p:ph type="ctrTitle"/>
          </p:nvPr>
        </p:nvSpPr>
        <p:spPr>
          <a:xfrm>
            <a:off x="655450" y="0"/>
            <a:ext cx="5584800" cy="5751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900"/>
              <a:t>Canto - Sono qui a lodarti</a:t>
            </a:r>
            <a:endParaRPr sz="2900"/>
          </a:p>
        </p:txBody>
      </p:sp>
      <p:sp>
        <p:nvSpPr>
          <p:cNvPr id="153" name="Google Shape;153;p19"/>
          <p:cNvSpPr txBox="1"/>
          <p:nvPr/>
        </p:nvSpPr>
        <p:spPr>
          <a:xfrm>
            <a:off x="402875" y="905763"/>
            <a:ext cx="3137700" cy="43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Luce del mondo nel buio del cuore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vieni ed illuminami.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Tu mia sola speranza di vita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resta per sempre con me.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b="1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Rit. </a:t>
            </a:r>
            <a:endParaRPr b="1"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Sono qui a lodarti, qui per adorarti,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qui per dirti che Tu sei il mio Dio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e solo Tu sei santo, sei meraviglioso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degno e glorioso sei per me.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rgbClr val="333333"/>
              </a:solidFill>
              <a:highlight>
                <a:srgbClr val="FFCBCB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rgbClr val="333333"/>
              </a:solidFill>
              <a:highlight>
                <a:srgbClr val="FFCBCB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rgbClr val="333333"/>
              </a:solidFill>
              <a:highlight>
                <a:srgbClr val="FFCBCB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54" name="Google Shape;154;p19"/>
          <p:cNvSpPr txBox="1"/>
          <p:nvPr/>
        </p:nvSpPr>
        <p:spPr>
          <a:xfrm>
            <a:off x="3690375" y="828526"/>
            <a:ext cx="3137700" cy="45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Re della storia e re nella gloria sei sceso in terra fra noi.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Con umiltà il tuo trono hai lasciato per dimostrarci il tuo amor.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b="1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Rit.</a:t>
            </a:r>
            <a:endParaRPr b="1"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Sono qui a lodarti, qui per adorarti,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qui per dirti che Tu sei il mio Dio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e solo Tu sei santo, sei meraviglioso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degno e glorioso sei per me.</a:t>
            </a:r>
            <a:endParaRPr b="1"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5" name="Google Shape;15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4634972"/>
            <a:ext cx="788552" cy="401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3016" y="2161779"/>
            <a:ext cx="2193425" cy="129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>
            <a:spLocks noGrp="1"/>
          </p:cNvSpPr>
          <p:nvPr>
            <p:ph type="title"/>
          </p:nvPr>
        </p:nvSpPr>
        <p:spPr>
          <a:xfrm>
            <a:off x="503350" y="392000"/>
            <a:ext cx="6807000" cy="1400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Dal Vangelo secondo Matteo (Mt. 6,19-23)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0"/>
          <p:cNvSpPr txBox="1">
            <a:spLocks noGrp="1"/>
          </p:cNvSpPr>
          <p:nvPr>
            <p:ph type="body" idx="1"/>
          </p:nvPr>
        </p:nvSpPr>
        <p:spPr>
          <a:xfrm>
            <a:off x="403000" y="1040300"/>
            <a:ext cx="7007700" cy="29763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dk1"/>
                </a:solidFill>
                <a:highlight>
                  <a:schemeClr val="lt1"/>
                </a:highlight>
              </a:rPr>
              <a:t>In quel tempo, Gesù disse ai suoi discepoli: «Non accumulate per voi tesori sulla terra, dove tarma e ruggine consumano e dove ladri scassìnano e rubano; accumulate invece per voi tesori in cielo, dove né tarma né ruggine consumano e dove ladri non scassìnano e non rubano. Perché, dov’è il tuo tesoro, là sarà anche il tuo cuore.</a:t>
            </a:r>
            <a:endParaRPr sz="15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4634972"/>
            <a:ext cx="788552" cy="401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4375" y="2364575"/>
            <a:ext cx="3864950" cy="256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4634972"/>
            <a:ext cx="788552" cy="401977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1"/>
          <p:cNvSpPr txBox="1">
            <a:spLocks noGrp="1"/>
          </p:cNvSpPr>
          <p:nvPr>
            <p:ph type="title"/>
          </p:nvPr>
        </p:nvSpPr>
        <p:spPr>
          <a:xfrm>
            <a:off x="1348200" y="1789625"/>
            <a:ext cx="2862000" cy="4710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Padre Nostro… </a:t>
            </a:r>
            <a:endParaRPr/>
          </a:p>
        </p:txBody>
      </p:sp>
      <p:sp>
        <p:nvSpPr>
          <p:cNvPr id="174" name="Google Shape;174;p21"/>
          <p:cNvSpPr txBox="1"/>
          <p:nvPr/>
        </p:nvSpPr>
        <p:spPr>
          <a:xfrm>
            <a:off x="482525" y="722875"/>
            <a:ext cx="3541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5" name="Google Shape;17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79725" y="2856075"/>
            <a:ext cx="1881800" cy="228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Rosso viola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Presentazione su schermo (16:9)</PresentationFormat>
  <Paragraphs>33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Noto Sans Symbols</vt:lpstr>
      <vt:lpstr>Trebuchet MS</vt:lpstr>
      <vt:lpstr>Sfaccettatura</vt:lpstr>
      <vt:lpstr>Preghiera</vt:lpstr>
      <vt:lpstr>Canto - Sono qui a lodarti</vt:lpstr>
      <vt:lpstr>Dal Vangelo secondo Matteo (Mt. 6,19-23) </vt:lpstr>
      <vt:lpstr>Padre Nostro…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Preghiera</dc:title>
  <cp:lastModifiedBy>Andrea</cp:lastModifiedBy>
  <cp:revision>1</cp:revision>
  <dcterms:modified xsi:type="dcterms:W3CDTF">2022-01-29T13:50:53Z</dcterms:modified>
</cp:coreProperties>
</file>