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andar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ra-regular.fntdata"/><Relationship Id="rId14" Type="http://schemas.openxmlformats.org/officeDocument/2006/relationships/slide" Target="slides/slide9.xml"/><Relationship Id="rId17" Type="http://schemas.openxmlformats.org/officeDocument/2006/relationships/font" Target="fonts/Candara-italic.fntdata"/><Relationship Id="rId16" Type="http://schemas.openxmlformats.org/officeDocument/2006/relationships/font" Target="fonts/Candar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andar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ab67614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ab67614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fab67614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fab67614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2897a214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2897a214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2897a214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2897a21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2897a214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2897a214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2897a214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2897a214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2897a214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2897a214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2897a214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2897a214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fab67614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fab67614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4100"/>
              <a:buFont typeface="Trebuchet MS"/>
              <a:buNone/>
              <a:defRPr sz="4100">
                <a:solidFill>
                  <a:srgbClr val="B417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it"/>
              <a:t>Incontro GAS e ADS 04/02/2022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350" y="51275"/>
            <a:ext cx="30480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Canto - Servire è regnare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508000" y="1141500"/>
            <a:ext cx="3480600" cy="337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Guardiamo a Te che sei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Maestro e Signore: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Chinato a terra stai,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 mostri che l’amore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cingersi il grembiule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Sapersi inginocchiare,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 insegni che amare è servire.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Rit. Fa’ che impariamo, Signore da Te,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il più grande è chi più sa servire,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 s’abbassa e chi si sa piegare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Perché grande è soltanto l’amore.</a:t>
            </a:r>
            <a:endParaRPr sz="1600"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4136300" y="1141500"/>
            <a:ext cx="3129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E ti vediamo poi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Maestro e Signore,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Che lavi i piedi a noi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Che siamo tue creature;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E cinto del grembiule,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Che è il manto tuo regale,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</a:rPr>
              <a:t>C’insegni che servire è regnare.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</a:rPr>
              <a:t>Rit.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8375" y="3064276"/>
            <a:ext cx="16192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Vangelo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508000" y="1191575"/>
            <a:ext cx="7012500" cy="344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 Vangelo secondo Marco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quel tempo, alcuni farisei si avvicinarono e, per metterlo alla prova, domandavano a Gesù se è lecito a un marito ripudiare la propria moglie. Ma egli rispose loro: «Che cosa vi ha ordinato Mosè?». Dissero: «Mosè ha permesso di scrivere un atto di ripudio e di ripudiarla». Gesù disse loro: «Per la durezza del vostro cuore egli scrisse per voi questa norma. Ma dall'inizio della creazione [Dio] li fece maschio e femmina; per questo l'uomo lascerà suo padre e sua madre e si unirà a sua moglie e i due diventeranno una carne sola. Così non sono più due, ma una sola carne. Dunque l'uomo non divida quello che Dio ha congiunto».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4550" y="114274"/>
            <a:ext cx="2286374" cy="15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496900" y="537300"/>
            <a:ext cx="6808800" cy="460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casa, i discepoli lo interrogavano di nuovo su questo argomento. E disse loro: «Chi ripudia la propria moglie e ne sposa un'altra, commette adulterio verso di lei; e se lei, ripudiato il marito, ne sposa un altro, commette adulterio».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presentavano dei bambini perché li toccasse, ma i discepoli li rimproverarono. Gesù, al vedere questo, s'indignò e disse loro: «Lasciate che i bambini vengano a me, non glielo impedite: a chi è come loro infatti appartiene il regno di Dio. In verità io vi dico: chi non accoglie il regno di Dio come lo accoglie un bambino, non entrerà in esso». E, prendendoli tra le braccia, li benediceva, imponendo le mani su di loro.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Promessa ADS</a:t>
            </a:r>
            <a:endParaRPr/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508000" y="1116450"/>
            <a:ext cx="44877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Oggi o Signore,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prometto davanti a te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 essere amico di tutti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 allegria e semplicità,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 IMPEGNARMI lealmente nel gioco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in tutti i miei doveri,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 osservare l'impegno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della preghiera quotidiana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della messa domenicale.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Sotto la guida di Maria e con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l'esempio di San Domenico Savio,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 impegno a vivere ogni giorno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quello che oggi prometto.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Amen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08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Promessa Allievi Animatori</a:t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508000" y="1116450"/>
            <a:ext cx="47430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Grazie Signore,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 avermi fatto incontrare il gruppo,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 suore, i sacerdoti, l’oratorio.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Grazie per avermi dato la possibilità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 conoscere la famiglia salesiana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di essere un allievo animatore.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Oggi, davanti a Te Signore,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con l’aiuto Tuo e di don Bosco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PROMETTO di camminare con Te,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 essere Tuo amico e amico di tutti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 allegria e semplicità,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di impegnarmi nei miei doveri quotidiani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 diventare un buon cristiano.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Amen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Promessa Animatori Junior</a:t>
            </a:r>
            <a:endParaRPr/>
          </a:p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561725" y="955300"/>
            <a:ext cx="4487700" cy="3919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Grazie Signore,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perché mi hai cercato e tenuto con Te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avvicinandomi alla famiglia salesiana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ora mi chiami ad essere un animatore junior.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Oggi VOGLIO farti la mia promessa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con il Tuo aiuto e quello di don Bosco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 impegno a crescere 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nell’amicizia con Te, Signore,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ad essere umile e sincero con tutti,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ad essere un esempio cristiano 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 mezzo ai miei compagni,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ad aver fiducia nei miei genitori 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negli educatori.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Aiutami ad essere fedele ogni giorno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questa promessa 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nell’umiltà e semplicità della Tua parola.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Amen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Promessa Animatori</a:t>
            </a:r>
            <a:endParaRPr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508000" y="821000"/>
            <a:ext cx="61128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Grazie Signore,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che mi hai voluto con Te fin dal battesimo,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che mi hai posto sotto la guida di don Bosco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perché diventi un “buon cristiano e un onesto cittadino”.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 questo oggi io SCELGO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 impegnarmi a diventare un onesto e umile animatore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 seguirti e di incontrarti nelle mie preghiere,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 farmi guidare dal tuo Spirito Santo 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affinché io possa animare nella purezza e gioia autentica,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testimone allegro e coraggioso tra i bambini e ragazzi,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disponibile e generoso nel servizio,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 fedele nel compimento del mio dovere quotidiano.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 bisogno del Tuo aiuto e dei Tuoi consigli,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perché assieme a don Bosco e Maria Ausiliatrice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 sosteniate ogni giorno per vivere secondo il vostro esempio.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Aiutatemi ad avere sempre un’energia esplosiva e propositiva</a:t>
            </a:r>
            <a:b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 armonia con gli educatori nel servizio verso il prossimo.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17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Amen</a:t>
            </a:r>
            <a:endParaRPr sz="1717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7">
              <a:solidFill>
                <a:srgbClr val="00008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389450" y="1047500"/>
            <a:ext cx="3276900" cy="353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Signore, fammi amico. Fa’ che la mia persona ispiri fiducia a chi soffre e si lamenta, a chi cerca luce perchè lontano da te, a chi vorrebbe incominciare e non se ne sente capace.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Signore, aiutami a non passare accanto ad alcuno con volto indifferente, con un cuore chiuso, con un passo affrettato. Signore, aiutami ad accorgermi subito di quelli che mi stanno accanto.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idx="2" type="body"/>
          </p:nvPr>
        </p:nvSpPr>
        <p:spPr>
          <a:xfrm>
            <a:off x="3817600" y="1561850"/>
            <a:ext cx="3276900" cy="335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Fammi vedere quelli preoccupati e disorientati, quelli che soffrono e non lo mostrano, quelli che si sentono isolati senza volerlo, e dammi quella sensibilità che mi fa incontrare i loro cuori. 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Signore, liberami da me stesso perchè ti possa servire, perchè ti possa amare, perchè riesca ad ascoltarti in ogni mio fratello che tu mi fai incontrare.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437" y="0"/>
            <a:ext cx="2552325" cy="15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Rosso vio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