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andar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regular.fntdata"/><Relationship Id="rId14" Type="http://schemas.openxmlformats.org/officeDocument/2006/relationships/slide" Target="slides/slide9.xml"/><Relationship Id="rId17" Type="http://schemas.openxmlformats.org/officeDocument/2006/relationships/font" Target="fonts/Candara-italic.fntdata"/><Relationship Id="rId16" Type="http://schemas.openxmlformats.org/officeDocument/2006/relationships/font" Target="fonts/Candar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nda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2289faa2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2289faa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2289faa2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2289faa2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2289faa2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2289faa2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2289faa2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2289faa2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2289faa2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2289faa2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2289faa2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2289faa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11/02/2022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350" y="51275"/>
            <a:ext cx="30480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Canto- Resta qui con noi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696000" y="1116450"/>
            <a:ext cx="34134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85">
                <a:solidFill>
                  <a:schemeClr val="dk1"/>
                </a:solidFill>
                <a:highlight>
                  <a:schemeClr val="lt1"/>
                </a:highlight>
              </a:rPr>
              <a:t>Le ombre si distendono scende ormai la sera</a:t>
            </a:r>
            <a:endParaRPr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85">
                <a:solidFill>
                  <a:schemeClr val="dk1"/>
                </a:solidFill>
                <a:highlight>
                  <a:schemeClr val="lt1"/>
                </a:highlight>
              </a:rPr>
              <a:t>e si allontanano dietro i monti</a:t>
            </a:r>
            <a:endParaRPr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85">
                <a:solidFill>
                  <a:schemeClr val="dk1"/>
                </a:solidFill>
                <a:highlight>
                  <a:schemeClr val="lt1"/>
                </a:highlight>
              </a:rPr>
              <a:t>i riflessi di un giorno che non finirà,</a:t>
            </a:r>
            <a:endParaRPr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85">
                <a:solidFill>
                  <a:schemeClr val="dk1"/>
                </a:solidFill>
                <a:highlight>
                  <a:schemeClr val="lt1"/>
                </a:highlight>
              </a:rPr>
              <a:t>di un giorno che ora correrà sempre</a:t>
            </a:r>
            <a:endParaRPr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85">
                <a:solidFill>
                  <a:schemeClr val="dk1"/>
                </a:solidFill>
                <a:highlight>
                  <a:schemeClr val="lt1"/>
                </a:highlight>
              </a:rPr>
              <a:t>perché sappiamo che una nuova vita</a:t>
            </a:r>
            <a:endParaRPr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85">
                <a:solidFill>
                  <a:schemeClr val="dk1"/>
                </a:solidFill>
                <a:highlight>
                  <a:schemeClr val="lt1"/>
                </a:highlight>
              </a:rPr>
              <a:t>da qui è partita e mai più si fermerà.</a:t>
            </a:r>
            <a:endParaRPr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5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it" sz="1585">
                <a:solidFill>
                  <a:schemeClr val="dk1"/>
                </a:solidFill>
                <a:highlight>
                  <a:schemeClr val="lt1"/>
                </a:highlight>
              </a:rPr>
              <a:t>Rit. Resta qui con noi il sole scende già,</a:t>
            </a:r>
            <a:endParaRPr b="1"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it" sz="1585">
                <a:solidFill>
                  <a:schemeClr val="dk1"/>
                </a:solidFill>
                <a:highlight>
                  <a:schemeClr val="lt1"/>
                </a:highlight>
              </a:rPr>
              <a:t>resta qui con noi Signore è sera ormai.</a:t>
            </a:r>
            <a:endParaRPr b="1"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it" sz="1585">
                <a:solidFill>
                  <a:schemeClr val="dk1"/>
                </a:solidFill>
                <a:highlight>
                  <a:schemeClr val="lt1"/>
                </a:highlight>
              </a:rPr>
              <a:t>Resta qui con noi il sole scende già,</a:t>
            </a:r>
            <a:endParaRPr b="1"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it" sz="1585">
                <a:solidFill>
                  <a:schemeClr val="dk1"/>
                </a:solidFill>
                <a:highlight>
                  <a:schemeClr val="lt1"/>
                </a:highlight>
              </a:rPr>
              <a:t>se tu sei fra noi la notte non verrà.</a:t>
            </a:r>
            <a:endParaRPr b="1" sz="1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b="1" sz="15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85"/>
          </a:p>
        </p:txBody>
      </p:sp>
      <p:sp>
        <p:nvSpPr>
          <p:cNvPr id="154" name="Google Shape;154;p19"/>
          <p:cNvSpPr txBox="1"/>
          <p:nvPr/>
        </p:nvSpPr>
        <p:spPr>
          <a:xfrm>
            <a:off x="4404850" y="1116450"/>
            <a:ext cx="32364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85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S'allarga verso il mare il tuo cerchio d'onda</a:t>
            </a:r>
            <a:endParaRPr sz="1685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85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che il vento spingerà fino a quando</a:t>
            </a:r>
            <a:endParaRPr sz="1685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85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giungerà ai confini di ogni cuore,</a:t>
            </a:r>
            <a:endParaRPr sz="1685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85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alle porte dell'amore vero;</a:t>
            </a:r>
            <a:endParaRPr sz="1685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85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come una fiamma che dove passa brucia,</a:t>
            </a:r>
            <a:endParaRPr sz="1685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85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così il Tuo amore tutto il mondo invaderà.</a:t>
            </a:r>
            <a:endParaRPr b="1" sz="198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8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it" sz="168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Rit.</a:t>
            </a:r>
            <a:endParaRPr b="1" sz="168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075" y="3589700"/>
            <a:ext cx="1312125" cy="13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508000" y="5377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Vangelo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508000" y="1137877"/>
            <a:ext cx="71199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800"/>
              <a:t>Dal Vangelo secondo Marco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/>
              <a:t>Di ritorno dalla regione di Tiro, passò per Sidone, dirigendosi verso il mare di Galilea in pieno territorio della Decàpoli.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/>
              <a:t>E gli condussero un sordomuto, pregandolo di imporgli la mano.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/>
              <a:t>E portandolo in disparte lontano dalla folla, gli pose le dita negli orecchi e con la saliva gli toccò la lingua; guardando quindi verso il cielo, emise un sospiro e disse: «Effatà» cioè: «Apriti!».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800"/>
              <a:t>E subito gli si aprirono gli orecchi, si sciolse il nodo della sua lingua e parlava correttamente.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800"/>
              <a:t>E comandò loro di non dirlo a nessuno. Ma più egli lo raccomandava, più essi ne parlavano e, pieni di stupore, dicevano: «Ha fatto bene ogni cosa; fa udire i sordi e fa parlare i muti!».</a:t>
            </a:r>
            <a:endParaRPr sz="1800"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2873" y="-2"/>
            <a:ext cx="2526625" cy="13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508000" y="44375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Promessa ADS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508000" y="1116450"/>
            <a:ext cx="44877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Oggi o Signore,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prometto davanti a te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essere amico di tutti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 allegria e semplicità,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IMPEGNARMI lealmente nel gioco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in tutti i miei doveri,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osservare l'impegno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della preghiera quotidiana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della messa domenicale.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Sotto la guida di Maria e con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l'esempio di San Domenico Savio,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 impegno a vivere ogni giorno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quello che oggi prometto.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85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rPr>
              <a:t>Promessa Allievi Animatori</a:t>
            </a:r>
            <a:endParaRPr sz="2700">
              <a:solidFill>
                <a:srgbClr val="B4176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508000" y="1116450"/>
            <a:ext cx="4743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Grazie Signore,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 avermi fatto incontrare il gruppo,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 suore, i sacerdoti, l’oratorio.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Grazie per avermi dato la possibilità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conoscere la famiglia salesiana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di essere un allievo animatore.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Oggi, davanti a Te Signore,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con l’aiuto Tuo e di don Bosco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PROMETTO di camminare con Te,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essere Tuo amico e amico di tutti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 allegria e semplicità,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di impegnarmi nei miei doveri quotidiani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 diventare un buon cristiano.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/>
        </p:nvSpPr>
        <p:spPr>
          <a:xfrm>
            <a:off x="561725" y="955300"/>
            <a:ext cx="4487700" cy="3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Grazie Signore,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perché mi hai cercato e tenuto con Te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avvicinandomi alla famiglia salesiana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ora mi chiami ad essere un animatore junior.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Oggi VOGLIO farti la mia promessa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con il Tuo aiuto e quello di don Bosco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 impegno a crescere 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nell’amicizia con Te, Signore,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 essere umile e sincero con tutti,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 essere un esempio cristiano 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 mezzo ai miei compagni,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 aver fiducia nei miei genitori 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negli educatori.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Aiutami ad essere fedele ogni giorno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 questa promessa 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nell’umiltà e semplicità della Tua parola.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rPr>
              <a:t>Promessa Animatori Junior</a:t>
            </a:r>
            <a:endParaRPr sz="2700">
              <a:solidFill>
                <a:srgbClr val="B4176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rPr>
              <a:t>Promessa Animatori</a:t>
            </a:r>
            <a:endParaRPr sz="2700">
              <a:solidFill>
                <a:srgbClr val="B4176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508000" y="821000"/>
            <a:ext cx="61128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Grazie Signore,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che mi hai voluto con Te fin dal battesimo,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che mi hai posto sotto la guida di don Bosco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perché diventi un “buon cristiano e un onesto cittadino”.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 questo oggi io SCELGO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impegnarmi a diventare un onesto e umile animatore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seguirti e di incontrarti nelle mie preghiere,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 farmi guidare dal tuo Spirito Santo 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affinché io possa animare nella purezza e gioia autentica,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testimone allegro e coraggioso tra i bambini e ragazzi,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disponibile e generoso nel servizio,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 fedele nel compimento del mio dovere quotidiano.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Ho bisogno del Tuo aiuto e dei Tuoi consigli,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perché assieme a don Bosco e Maria Ausiliatrice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 sosteniate ogni giorno per vivere secondo il vostro esempio.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Aiutatemi ad avere sempre un’energia esplosiva e propositiva</a:t>
            </a:r>
            <a:b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 armonia con gli educatori nel servizio verso il prossimo.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7">
              <a:solidFill>
                <a:srgbClr val="00008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508000" y="102244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Signore, quando ho fame,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dammi qualcuno che ha bisogno di cibo;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quando ho sete,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mandami qualcuno che ha bisogno di una bevanda;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quando ho freddo, mandami qualcuno da scaldare;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quando ho un dispiacere, offrimi qualcuno da consolare;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7" name="Google Shape;197;p25"/>
          <p:cNvSpPr txBox="1"/>
          <p:nvPr>
            <p:ph idx="2" type="body"/>
          </p:nvPr>
        </p:nvSpPr>
        <p:spPr>
          <a:xfrm>
            <a:off x="3938475" y="1022450"/>
            <a:ext cx="3138000" cy="3920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</a:rPr>
              <a:t>quando la mia croce diventa pesante,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</a:rPr>
              <a:t>fammi condividere la croce di un altro;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</a:rPr>
              <a:t>quando sono povero, guidami da qualcuno nel bisogno;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3800" y="3135751"/>
            <a:ext cx="2998750" cy="19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628850" y="36439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quando non ho tempo,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dammi qualcuno che io possa aiutare per qualche momento;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quando sono umiliato,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fa' che io abbia qualcuno da lodare;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quando sono scoraggiato,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mandami qualcuno da incoraggiare;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26"/>
          <p:cNvSpPr txBox="1"/>
          <p:nvPr>
            <p:ph idx="2" type="body"/>
          </p:nvPr>
        </p:nvSpPr>
        <p:spPr>
          <a:xfrm>
            <a:off x="4126500" y="306575"/>
            <a:ext cx="3192600" cy="395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quando ho bisogno della comprensione degli altri,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dammi qualcuno che ha bisogno della mia;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quando ho bisogno che ci si occupi di me,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mandami qualcuno di cui occuparmi;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quando penso solo a me stesso,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attira la mia attenzione su un'altra persona.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