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fab67614d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fab67614d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56c4cf71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56c4cf71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fab67614d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fab67614d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fab67614d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efab67614d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-78" y="-6350"/>
            <a:ext cx="9144178" cy="5149935"/>
            <a:chOff x="-104" y="-8467"/>
            <a:chExt cx="12192237" cy="6866580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176D">
                <a:alpha val="49803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4176D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0F49">
                <a:alpha val="80000"/>
              </a:srgb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rgbClr val="780F49">
                <a:alpha val="65882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-104" y="54"/>
              <a:ext cx="842700" cy="5666100"/>
            </a:xfrm>
            <a:prstGeom prst="triangle">
              <a:avLst>
                <a:gd fmla="val 100000" name="adj"/>
              </a:avLst>
            </a:prstGeom>
            <a:solidFill>
              <a:srgbClr val="B4176D">
                <a:alpha val="69803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4100"/>
              <a:buFont typeface="Trebuchet MS"/>
              <a:buNone/>
              <a:defRPr sz="4100">
                <a:solidFill>
                  <a:srgbClr val="B4176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r">
              <a:spcBef>
                <a:spcPts val="800"/>
              </a:spcBef>
              <a:spcAft>
                <a:spcPts val="0"/>
              </a:spcAft>
              <a:buSzPts val="110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2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2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type="title"/>
          </p:nvPr>
        </p:nvSpPr>
        <p:spPr>
          <a:xfrm>
            <a:off x="508001" y="457200"/>
            <a:ext cx="64476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508001" y="3352800"/>
            <a:ext cx="64476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698500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1024604" y="2724150"/>
            <a:ext cx="54183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2" type="body"/>
          </p:nvPr>
        </p:nvSpPr>
        <p:spPr>
          <a:xfrm>
            <a:off x="508001" y="3352800"/>
            <a:ext cx="64476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406403" y="59278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104" name="Google Shape;104;p12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>
            <a:off x="508001" y="1448991"/>
            <a:ext cx="6447600" cy="1946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title"/>
          </p:nvPr>
        </p:nvSpPr>
        <p:spPr>
          <a:xfrm>
            <a:off x="698500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2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4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406403" y="59278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119" name="Google Shape;119;p14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514349" y="457200"/>
            <a:ext cx="64413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15"/>
          <p:cNvSpPr txBox="1"/>
          <p:nvPr>
            <p:ph idx="1" type="body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23" name="Google Shape;123;p15"/>
          <p:cNvSpPr txBox="1"/>
          <p:nvPr>
            <p:ph idx="2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15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15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15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 rot="5400000">
            <a:off x="2276402" y="-148058"/>
            <a:ext cx="2910600" cy="6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16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 rot="5400000">
            <a:off x="4495662" y="1937249"/>
            <a:ext cx="39387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 rot="5400000">
            <a:off x="1186264" y="-220950"/>
            <a:ext cx="3938700" cy="52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3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3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/>
          <p:nvPr>
            <p:ph type="title"/>
          </p:nvPr>
        </p:nvSpPr>
        <p:spPr>
          <a:xfrm>
            <a:off x="508001" y="2025650"/>
            <a:ext cx="64476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000"/>
              <a:buFont typeface="Trebuchet MS"/>
              <a:buNone/>
              <a:defRPr b="0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" type="body"/>
          </p:nvPr>
        </p:nvSpPr>
        <p:spPr>
          <a:xfrm>
            <a:off x="508001" y="3395586"/>
            <a:ext cx="64476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4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508000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3817477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27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1" type="body"/>
          </p:nvPr>
        </p:nvSpPr>
        <p:spPr>
          <a:xfrm>
            <a:off x="506809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61" name="Google Shape;61;p6"/>
          <p:cNvSpPr txBox="1"/>
          <p:nvPr>
            <p:ph idx="2" type="body"/>
          </p:nvPr>
        </p:nvSpPr>
        <p:spPr>
          <a:xfrm>
            <a:off x="506809" y="2052934"/>
            <a:ext cx="31392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3" type="body"/>
          </p:nvPr>
        </p:nvSpPr>
        <p:spPr>
          <a:xfrm>
            <a:off x="3816287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63" name="Google Shape;63;p6"/>
          <p:cNvSpPr txBox="1"/>
          <p:nvPr>
            <p:ph idx="4" type="body"/>
          </p:nvPr>
        </p:nvSpPr>
        <p:spPr>
          <a:xfrm>
            <a:off x="3816288" y="2052934"/>
            <a:ext cx="31392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/>
          <p:nvPr>
            <p:ph type="title"/>
          </p:nvPr>
        </p:nvSpPr>
        <p:spPr>
          <a:xfrm>
            <a:off x="508000" y="1123953"/>
            <a:ext cx="28908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500"/>
              <a:buFont typeface="Trebuchet MS"/>
              <a:buNone/>
              <a:defRPr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" type="body"/>
          </p:nvPr>
        </p:nvSpPr>
        <p:spPr>
          <a:xfrm>
            <a:off x="3570346" y="386193"/>
            <a:ext cx="3385200" cy="41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2" type="body"/>
          </p:nvPr>
        </p:nvSpPr>
        <p:spPr>
          <a:xfrm>
            <a:off x="508000" y="2082802"/>
            <a:ext cx="2890800" cy="19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9pPr>
          </a:lstStyle>
          <a:p/>
        </p:txBody>
      </p:sp>
      <p:sp>
        <p:nvSpPr>
          <p:cNvPr id="80" name="Google Shape;80;p9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9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508000" y="3600450"/>
            <a:ext cx="64476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800"/>
              <a:buFont typeface="Trebuchet MS"/>
              <a:buNone/>
              <a:defRPr b="0"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0"/>
          <p:cNvSpPr/>
          <p:nvPr>
            <p:ph idx="2" type="pic"/>
          </p:nvPr>
        </p:nvSpPr>
        <p:spPr>
          <a:xfrm>
            <a:off x="508000" y="457200"/>
            <a:ext cx="6447600" cy="28842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508000" y="4025503"/>
            <a:ext cx="64476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87" name="Google Shape;87;p10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6350"/>
            <a:ext cx="9144100" cy="5149935"/>
            <a:chOff x="0" y="-8467"/>
            <a:chExt cx="12192133" cy="686658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176D">
                <a:alpha val="4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4176D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0F49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rgbClr val="780F49">
                <a:alpha val="65882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rgbClr val="B4176D">
                <a:alpha val="69803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2700"/>
              <a:buFont typeface="Trebuchet MS"/>
              <a:buNone/>
              <a:defRPr b="0" i="0" sz="2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110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92100" lvl="1" marL="9144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100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79400" lvl="2" marL="13716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73050" lvl="3" marL="18288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73050" lvl="4" marL="22860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73050" lvl="5" marL="27432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73050" lvl="6" marL="32004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73050" lvl="7" marL="36576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73050" lvl="8" marL="41148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Preghiera</a:t>
            </a:r>
            <a:endParaRPr/>
          </a:p>
        </p:txBody>
      </p:sp>
      <p:sp>
        <p:nvSpPr>
          <p:cNvPr id="144" name="Google Shape;144;p18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rPr lang="it"/>
              <a:t>Incontro GAS e ADS 18/02/2022</a:t>
            </a:r>
            <a:endParaRPr/>
          </a:p>
        </p:txBody>
      </p:sp>
      <p:pic>
        <p:nvPicPr>
          <p:cNvPr id="145" name="Google Shape;14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900" y="-65675"/>
            <a:ext cx="788552" cy="78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350" y="51275"/>
            <a:ext cx="3048000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97902" y="4646889"/>
            <a:ext cx="788552" cy="401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Canto - Resta accanto a me</a:t>
            </a:r>
            <a:endParaRPr/>
          </a:p>
        </p:txBody>
      </p:sp>
      <p:sp>
        <p:nvSpPr>
          <p:cNvPr id="153" name="Google Shape;153;p19"/>
          <p:cNvSpPr txBox="1"/>
          <p:nvPr>
            <p:ph idx="1" type="body"/>
          </p:nvPr>
        </p:nvSpPr>
        <p:spPr>
          <a:xfrm>
            <a:off x="397550" y="1116450"/>
            <a:ext cx="3075000" cy="3648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it" sz="1600">
                <a:solidFill>
                  <a:schemeClr val="dk1"/>
                </a:solidFill>
              </a:rPr>
              <a:t>Ora vado sulla mia strada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it" sz="1600">
                <a:solidFill>
                  <a:schemeClr val="dk1"/>
                </a:solidFill>
              </a:rPr>
              <a:t>con l'amore tuo che mi guida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it" sz="1600">
                <a:solidFill>
                  <a:schemeClr val="dk1"/>
                </a:solidFill>
              </a:rPr>
              <a:t>o Signore, ovunque io vada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it" sz="1600">
                <a:solidFill>
                  <a:schemeClr val="dk1"/>
                </a:solidFill>
              </a:rPr>
              <a:t>resta accanto a me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" sz="1600">
                <a:solidFill>
                  <a:schemeClr val="dk1"/>
                </a:solidFill>
              </a:rPr>
              <a:t>Io ti prego, stammi vicino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" sz="1600">
                <a:solidFill>
                  <a:schemeClr val="dk1"/>
                </a:solidFill>
              </a:rPr>
              <a:t>ogni passo del mio cammino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" sz="1600">
                <a:solidFill>
                  <a:schemeClr val="dk1"/>
                </a:solidFill>
              </a:rPr>
              <a:t>ogni notte, ogni mattino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" sz="1600">
                <a:solidFill>
                  <a:schemeClr val="dk1"/>
                </a:solidFill>
              </a:rPr>
              <a:t>resta accanto a me.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it" sz="1600">
                <a:solidFill>
                  <a:schemeClr val="dk1"/>
                </a:solidFill>
              </a:rPr>
              <a:t>Ora vado sulla mia strada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600">
                <a:solidFill>
                  <a:schemeClr val="dk1"/>
                </a:solidFill>
              </a:rPr>
              <a:t>con l'amore tuo che mi guida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600">
                <a:solidFill>
                  <a:schemeClr val="dk1"/>
                </a:solidFill>
              </a:rPr>
              <a:t>o Signore, ovunque io vada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it" sz="1600">
                <a:solidFill>
                  <a:schemeClr val="dk1"/>
                </a:solidFill>
              </a:rPr>
              <a:t>resta accanto a me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500"/>
          </a:p>
        </p:txBody>
      </p:sp>
      <p:pic>
        <p:nvPicPr>
          <p:cNvPr id="154" name="Google Shape;15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3016" y="2161779"/>
            <a:ext cx="2193425" cy="129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902" y="4646889"/>
            <a:ext cx="788552" cy="401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97900" y="-65675"/>
            <a:ext cx="788552" cy="78855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9"/>
          <p:cNvSpPr txBox="1"/>
          <p:nvPr/>
        </p:nvSpPr>
        <p:spPr>
          <a:xfrm>
            <a:off x="3818025" y="1116450"/>
            <a:ext cx="30750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Il tuo sguardo puro sia luce per me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 la tua parola sia voce per me.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Che io trovi il senso del mio andare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solo in te,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nel tuo fedele amare il mio perché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Ora vado sulla mia strada</a:t>
            </a:r>
            <a:endParaRPr b="1"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 l'amore tuo che mi guida</a:t>
            </a:r>
            <a:endParaRPr b="1"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 Signore, ovunque io vada</a:t>
            </a:r>
            <a:endParaRPr b="1"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resta accanto a me</a:t>
            </a:r>
            <a:endParaRPr b="1"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/>
          <p:nvPr>
            <p:ph type="title"/>
          </p:nvPr>
        </p:nvSpPr>
        <p:spPr>
          <a:xfrm>
            <a:off x="494575" y="537775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Lettura</a:t>
            </a:r>
            <a:endParaRPr/>
          </a:p>
        </p:txBody>
      </p:sp>
      <p:sp>
        <p:nvSpPr>
          <p:cNvPr id="163" name="Google Shape;163;p20"/>
          <p:cNvSpPr txBox="1"/>
          <p:nvPr>
            <p:ph idx="1" type="body"/>
          </p:nvPr>
        </p:nvSpPr>
        <p:spPr>
          <a:xfrm>
            <a:off x="561700" y="1056392"/>
            <a:ext cx="6447600" cy="291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dk1"/>
                </a:solidFill>
                <a:highlight>
                  <a:srgbClr val="FFFFFF"/>
                </a:highlight>
              </a:rPr>
              <a:t>Dalla prima lettera di san Paolo apostolo ai Corìnzi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dk1"/>
                </a:solidFill>
                <a:highlight>
                  <a:srgbClr val="FFFFFF"/>
                </a:highlight>
              </a:rPr>
              <a:t>Fratelli, voi siete edificio di Dio.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dk1"/>
                </a:solidFill>
                <a:highlight>
                  <a:srgbClr val="FFFFFF"/>
                </a:highlight>
              </a:rPr>
              <a:t>Secondo la grazia di Dio che mi è stata data, come un saggio architetto io ho posto il fondamento; un altro poi vi costruisce sopra. Ma ciascuno stia attento a come costruisce. Infatti nessuno può porre un fondamento diverso da quello che già vi si trova, che è Gesù Cristo.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900" y="-65675"/>
            <a:ext cx="788552" cy="78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9825" y="3615125"/>
            <a:ext cx="2717112" cy="152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97902" y="4646889"/>
            <a:ext cx="788552" cy="401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Preghiera</a:t>
            </a:r>
            <a:endParaRPr/>
          </a:p>
        </p:txBody>
      </p:sp>
      <p:sp>
        <p:nvSpPr>
          <p:cNvPr id="172" name="Google Shape;172;p21"/>
          <p:cNvSpPr txBox="1"/>
          <p:nvPr>
            <p:ph idx="1" type="body"/>
          </p:nvPr>
        </p:nvSpPr>
        <p:spPr>
          <a:xfrm>
            <a:off x="508000" y="895567"/>
            <a:ext cx="3138000" cy="291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202020"/>
                </a:solidFill>
                <a:highlight>
                  <a:srgbClr val="FFFFFF"/>
                </a:highlight>
              </a:rPr>
              <a:t>Accompagnami, Signore,</a:t>
            </a:r>
            <a:endParaRPr sz="1600">
              <a:solidFill>
                <a:srgbClr val="20202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202020"/>
                </a:solidFill>
                <a:highlight>
                  <a:srgbClr val="FFFFFF"/>
                </a:highlight>
              </a:rPr>
              <a:t>con il tuo aiuto perché non sarà un cammino tranquillo.</a:t>
            </a:r>
            <a:endParaRPr sz="1600">
              <a:solidFill>
                <a:srgbClr val="20202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rgbClr val="202020"/>
                </a:solidFill>
                <a:highlight>
                  <a:srgbClr val="FFFFFF"/>
                </a:highlight>
              </a:rPr>
              <a:t>Camminare scalzi nel deserto non è facile.</a:t>
            </a:r>
            <a:endParaRPr sz="1600">
              <a:solidFill>
                <a:srgbClr val="20202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rgbClr val="202020"/>
                </a:solidFill>
                <a:highlight>
                  <a:srgbClr val="FFFFFF"/>
                </a:highlight>
              </a:rPr>
              <a:t>Camminare sotto il sole infuocato non è comodo.</a:t>
            </a:r>
            <a:endParaRPr sz="1600">
              <a:solidFill>
                <a:srgbClr val="20202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rgbClr val="202020"/>
                </a:solidFill>
                <a:highlight>
                  <a:srgbClr val="FFFFFF"/>
                </a:highlight>
              </a:rPr>
              <a:t>Camminare sotto la violenza del vento, che scuote le dune, è accecante.</a:t>
            </a:r>
            <a:endParaRPr sz="1600">
              <a:solidFill>
                <a:srgbClr val="20202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202020"/>
                </a:solidFill>
                <a:highlight>
                  <a:srgbClr val="FFFFFF"/>
                </a:highlight>
              </a:rPr>
              <a:t>N</a:t>
            </a:r>
            <a:r>
              <a:rPr lang="it" sz="1600">
                <a:solidFill>
                  <a:srgbClr val="202020"/>
                </a:solidFill>
                <a:highlight>
                  <a:srgbClr val="FFFFFF"/>
                </a:highlight>
              </a:rPr>
              <a:t>onostante questo non posso fermarmi,</a:t>
            </a:r>
            <a:endParaRPr sz="1600">
              <a:solidFill>
                <a:srgbClr val="20202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0202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0202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73" name="Google Shape;173;p21"/>
          <p:cNvSpPr txBox="1"/>
          <p:nvPr>
            <p:ph idx="2" type="body"/>
          </p:nvPr>
        </p:nvSpPr>
        <p:spPr>
          <a:xfrm>
            <a:off x="3817602" y="279342"/>
            <a:ext cx="3138000" cy="291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25000" lnSpcReduction="20000"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6400">
                <a:solidFill>
                  <a:srgbClr val="202020"/>
                </a:solidFill>
                <a:highlight>
                  <a:srgbClr val="FFFFFF"/>
                </a:highlight>
              </a:rPr>
              <a:t>altrimenti vengo di nuovo afferrato dai miei vecchi desideri luccicanti.</a:t>
            </a:r>
            <a:endParaRPr sz="6400">
              <a:solidFill>
                <a:srgbClr val="20202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it" sz="6400">
                <a:solidFill>
                  <a:srgbClr val="202020"/>
                </a:solidFill>
                <a:highlight>
                  <a:srgbClr val="FFFFFF"/>
                </a:highlight>
              </a:rPr>
              <a:t>Io non voglio tornare sotto il loro giogo,</a:t>
            </a:r>
            <a:endParaRPr sz="6400">
              <a:solidFill>
                <a:srgbClr val="20202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it" sz="6400">
                <a:solidFill>
                  <a:srgbClr val="202020"/>
                </a:solidFill>
                <a:highlight>
                  <a:srgbClr val="FFFFFF"/>
                </a:highlight>
              </a:rPr>
              <a:t>essi sono per me una veste logora e stracciata, come tale indegna di me.</a:t>
            </a:r>
            <a:endParaRPr sz="6400">
              <a:solidFill>
                <a:srgbClr val="20202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it" sz="6400">
                <a:solidFill>
                  <a:srgbClr val="202020"/>
                </a:solidFill>
                <a:highlight>
                  <a:srgbClr val="FFFFFF"/>
                </a:highlight>
              </a:rPr>
              <a:t>Non voglio tornare a sedermi con gli empi,</a:t>
            </a:r>
            <a:endParaRPr sz="6400">
              <a:solidFill>
                <a:srgbClr val="20202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it" sz="6400">
                <a:solidFill>
                  <a:srgbClr val="202020"/>
                </a:solidFill>
                <a:highlight>
                  <a:srgbClr val="FFFFFF"/>
                </a:highlight>
              </a:rPr>
              <a:t>non voglio tornare in compagnia con gli stolti.</a:t>
            </a:r>
            <a:endParaRPr sz="6400">
              <a:solidFill>
                <a:srgbClr val="20202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it" sz="6400">
                <a:solidFill>
                  <a:srgbClr val="202020"/>
                </a:solidFill>
                <a:highlight>
                  <a:srgbClr val="FFFFFF"/>
                </a:highlight>
              </a:rPr>
              <a:t>Sono certo che tu mi pianterai</a:t>
            </a:r>
            <a:endParaRPr sz="6400">
              <a:solidFill>
                <a:srgbClr val="20202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it" sz="6400">
                <a:solidFill>
                  <a:srgbClr val="202020"/>
                </a:solidFill>
                <a:highlight>
                  <a:srgbClr val="FFFFFF"/>
                </a:highlight>
              </a:rPr>
              <a:t>“come albero lungo un corso d’acqua e le mie foglie non cadranno mai!”.</a:t>
            </a:r>
            <a:endParaRPr sz="6400">
              <a:solidFill>
                <a:srgbClr val="20202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900" y="-65675"/>
            <a:ext cx="788552" cy="78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902" y="4646889"/>
            <a:ext cx="788552" cy="401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faccettatura">
  <a:themeElements>
    <a:clrScheme name="Rosso viola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