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740f894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740f894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25/02/2022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24689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50" y="51275"/>
            <a:ext cx="30480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Canto - Come tu mi vuoi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508000" y="940425"/>
            <a:ext cx="3520800" cy="369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124"/>
                </a:solidFill>
                <a:highlight>
                  <a:srgbClr val="FFFFFF"/>
                </a:highlight>
              </a:rPr>
              <a:t>Eccomi Signor, vengo a te mio Re</a:t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124"/>
                </a:solidFill>
                <a:highlight>
                  <a:srgbClr val="FFFFFF"/>
                </a:highlight>
              </a:rPr>
              <a:t>Che si compia in me la tua volontà</a:t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124"/>
                </a:solidFill>
                <a:highlight>
                  <a:srgbClr val="FFFFFF"/>
                </a:highlight>
              </a:rPr>
              <a:t>Eccomi Signor vengo a te mio Dio</a:t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124"/>
                </a:solidFill>
                <a:highlight>
                  <a:srgbClr val="FFFFFF"/>
                </a:highlight>
              </a:rPr>
              <a:t>Plasma il cuore mio e di te vivrò</a:t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rgbClr val="202124"/>
                </a:solidFill>
                <a:highlight>
                  <a:srgbClr val="FFFFFF"/>
                </a:highlight>
              </a:rPr>
              <a:t>Se tu lo vuoi Signore manda me e il tuo nome annuncerò</a:t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</a:rPr>
              <a:t>Come tu mi vuoi, io sarò</a:t>
            </a:r>
            <a:endParaRPr b="1"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</a:rPr>
              <a:t>Dove tu mi vuoi, io andrò</a:t>
            </a:r>
            <a:endParaRPr b="1"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</a:rPr>
              <a:t>Questa vita io voglio donarla a te</a:t>
            </a:r>
            <a:endParaRPr b="1"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</a:rPr>
              <a:t>Per dar gloria al tuo nome mio Re</a:t>
            </a:r>
            <a:endParaRPr b="1" sz="16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241" y="2360354"/>
            <a:ext cx="2193425" cy="1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3921500" y="940425"/>
            <a:ext cx="3934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Come tu mi vuoi, io sarò</a:t>
            </a:r>
            <a:endParaRPr b="1" sz="16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Dove tu mi vuoi, io andrò</a:t>
            </a:r>
            <a:endParaRPr b="1" sz="16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Se mi guida il tuo amore paura non ho</a:t>
            </a:r>
            <a:endParaRPr b="1" sz="16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Per sempre io sarò, come tu mi vuoi</a:t>
            </a:r>
            <a:endParaRPr b="1" sz="16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Vangelo</a:t>
            </a:r>
            <a:endParaRPr/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508000" y="1002700"/>
            <a:ext cx="7496100" cy="3925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Dal Vangelo secondo Giovanni,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Tra quelli che erano saliti per il culto durante la festa c’erano anche alcuni Greci. Questi si avvicinarono a Filippo, che era di Betsàida di Galilea, e gli domandarono: «Signore, vogliamo vedere Gesù». Filippo andò a dirlo ad Andrea, e poi Andrea e Filippo andarono a dirlo a Gesù. Gesù rispose loro: «È venuta l’ora che il Figlio dell’uomo sia glorificato. In verità, in verità io vi dico: se il chicco di grano, caduto in terra, non muore, rimane solo; se invece muore, produce molto frutto. Chi ama la propria vita, la perde e chi odia la propria vita in questo mondo, la conserverà per la vita eterna. Se uno mi vuole servire, mi segua, e dove sono io, là sarà anche il mio servitore. Se uno serve me, il Padre lo onorerà. Adesso </a:t>
            </a:r>
            <a:r>
              <a:rPr i="1" lang="it" sz="1600">
                <a:solidFill>
                  <a:schemeClr val="dk1"/>
                </a:solidFill>
              </a:rPr>
              <a:t>l’anima mia è turbata</a:t>
            </a:r>
            <a:r>
              <a:rPr lang="it" sz="1600">
                <a:solidFill>
                  <a:schemeClr val="dk1"/>
                </a:solidFill>
              </a:rPr>
              <a:t>; che cosa dirò? Padre, </a:t>
            </a:r>
            <a:r>
              <a:rPr i="1" lang="it" sz="1600">
                <a:solidFill>
                  <a:schemeClr val="dk1"/>
                </a:solidFill>
              </a:rPr>
              <a:t>salvami</a:t>
            </a:r>
            <a:r>
              <a:rPr lang="it" sz="1600">
                <a:solidFill>
                  <a:schemeClr val="dk1"/>
                </a:solidFill>
              </a:rPr>
              <a:t> da quest’ora? Ma proprio per questo sono giunto a quest’ora! Padre, glorifica il tuo nome». Venne allora una voce dal cielo: «L’ho glorificato e lo glorificherò ancora!».</a:t>
            </a:r>
            <a:endParaRPr sz="1900"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25064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9100" y="-65675"/>
            <a:ext cx="2526388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508000" y="940075"/>
            <a:ext cx="3641700" cy="291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Signore, illuminami e guidami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nella fede, nella speranza e nella carità.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La strada che tu hai percorso sia da me seguita.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Tutto ciò che tu ami sia da me amato.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Tu, Luce, illumina le mie tenebre.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highlight>
                  <a:srgbClr val="FFFFFF"/>
                </a:highlight>
              </a:rPr>
              <a:t>Tu, Forza, sorreggi la mia debolezza.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2" y="4624714"/>
            <a:ext cx="788552" cy="40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025" y="202925"/>
            <a:ext cx="2751575" cy="18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4015425" y="2095800"/>
            <a:ext cx="41229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 miei occhi siano i tuoi occhi,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mie mani siano le tue mani,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 mie spalle siano le tue.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mio cuore sia il tuo cuore,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affinché i fratelli,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tramite la mia umile e fedele presenza,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possano incontrare te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e, nella fede, vederti e amarti.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Signore, prendimi come sono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 fammi come tu mi vuoi.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