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fab67614d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fab67614d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156c4cf71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156c4cf71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fab67614d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fab67614d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fab67614d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fab67614d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17b15baf7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17b15baf7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78" y="-6350"/>
            <a:ext cx="9144178" cy="5149935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4100"/>
              <a:buFont typeface="Trebuchet MS"/>
              <a:buNone/>
              <a:defRPr sz="4100">
                <a:solidFill>
                  <a:srgbClr val="B4176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r"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514349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4495662" y="1937249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508001" y="2025650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000"/>
              <a:buFont typeface="Trebuchet MS"/>
              <a:buNone/>
              <a:defRPr b="0" sz="3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508000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500"/>
              <a:buFont typeface="Trebuchet MS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508000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800"/>
              <a:buFont typeface="Trebuchet MS"/>
              <a:buNone/>
              <a:defRPr b="0"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508000" y="457200"/>
            <a:ext cx="6447600" cy="28842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508000" y="4025503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100" cy="5149935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10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92100" lvl="1" marL="914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00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79400" lvl="2" marL="1371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800"/>
              <a:buFont typeface="Noto Sans Symbols"/>
              <a:buChar char="►"/>
              <a:defRPr b="0" i="0" sz="11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3050" lvl="3" marL="1828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3050" lvl="4" marL="22860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3050" lvl="5" marL="2743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3050" lvl="6" marL="3200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3050" lvl="7" marL="3657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3050" lvl="8" marL="4114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sp>
        <p:nvSpPr>
          <p:cNvPr id="144" name="Google Shape;144;p18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r">
              <a:spcBef>
                <a:spcPts val="800"/>
              </a:spcBef>
              <a:spcAft>
                <a:spcPts val="0"/>
              </a:spcAft>
              <a:buNone/>
            </a:pPr>
            <a:r>
              <a:rPr lang="it"/>
              <a:t>Incontro GAS e ADS 04/03/2022</a:t>
            </a:r>
            <a:endParaRPr/>
          </a:p>
        </p:txBody>
      </p:sp>
      <p:pic>
        <p:nvPicPr>
          <p:cNvPr id="145" name="Google Shape;14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350" y="51275"/>
            <a:ext cx="3048000" cy="230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Canto - Servo per amore</a:t>
            </a:r>
            <a:endParaRPr/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397550" y="1116450"/>
            <a:ext cx="3075000" cy="3648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Una notte di sudore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Sulla barca in mezzo al mare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E mentre il cielo si imbianca già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Tu guardi le tue reti vuote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Ma la voce che ti chiama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Un altro mare ti mostrerà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E sulle rive di ogni cuore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Le tue reti getterai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chemeClr val="dk1"/>
                </a:solidFill>
              </a:rPr>
              <a:t>RIT:</a:t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Offri la vita tua come Maria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Ai piedi della croce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E sarai servo di ogni uomo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Servo per amore</a:t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</a:rPr>
              <a:t>Sacerdote dell'umanità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id="154" name="Google Shape;15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9"/>
          <p:cNvSpPr txBox="1"/>
          <p:nvPr/>
        </p:nvSpPr>
        <p:spPr>
          <a:xfrm>
            <a:off x="3818025" y="1116450"/>
            <a:ext cx="30750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Avanzavi nel silenzio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Fra le lacrime e speravi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Che il seme sparso davanti a Te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Cadesse sulla buona terra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Ora il cuore tuo è in festa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Perché il grano biondeggia ormai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è maturato sotto il sole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Puoi riporlo nei granai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57" name="Google Shape;15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21700" y="180975"/>
            <a:ext cx="2515425" cy="165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/>
          <p:nvPr>
            <p:ph type="title"/>
          </p:nvPr>
        </p:nvSpPr>
        <p:spPr>
          <a:xfrm>
            <a:off x="164150" y="187975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Lettura</a:t>
            </a:r>
            <a:endParaRPr/>
          </a:p>
        </p:txBody>
      </p:sp>
      <p:sp>
        <p:nvSpPr>
          <p:cNvPr id="163" name="Google Shape;163;p20"/>
          <p:cNvSpPr txBox="1"/>
          <p:nvPr>
            <p:ph idx="1" type="body"/>
          </p:nvPr>
        </p:nvSpPr>
        <p:spPr>
          <a:xfrm>
            <a:off x="164150" y="631900"/>
            <a:ext cx="73524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chemeClr val="dk1"/>
                </a:solidFill>
                <a:highlight>
                  <a:srgbClr val="FFFFFF"/>
                </a:highlight>
              </a:rPr>
              <a:t>Dal Vangelo secondo Marco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>
                <a:solidFill>
                  <a:srgbClr val="333333"/>
                </a:solidFill>
              </a:rPr>
              <a:t>In quel tempo, presentavano a Gesù dei bambini perché li accarezzasse, ma i discepoli li sgridavano. Gesù, al vedere questo, s'indignò e disse loro: «Lasciate che i bambini vengano a me e non glielo impedite, perché a chi è come loro appartiene il regno di Dio. In verità vi dico: Chi non accoglie il regno di Dio come un bambino, non entrerà in esso». E prendendoli fra le braccia e ponendo le mani sopra di loro li benediceva.</a:t>
            </a:r>
            <a:endParaRPr sz="1800">
              <a:solidFill>
                <a:srgbClr val="333333"/>
              </a:solidFill>
            </a:endParaRPr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80525" y="3102700"/>
            <a:ext cx="3547249" cy="177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type="title"/>
          </p:nvPr>
        </p:nvSpPr>
        <p:spPr>
          <a:xfrm>
            <a:off x="508000" y="172625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sp>
        <p:nvSpPr>
          <p:cNvPr id="172" name="Google Shape;172;p21"/>
          <p:cNvSpPr txBox="1"/>
          <p:nvPr>
            <p:ph idx="1" type="body"/>
          </p:nvPr>
        </p:nvSpPr>
        <p:spPr>
          <a:xfrm>
            <a:off x="206200" y="722875"/>
            <a:ext cx="7051200" cy="3033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1900">
                <a:solidFill>
                  <a:srgbClr val="3F3F3F"/>
                </a:solidFill>
              </a:rPr>
              <a:t>Ci impegniamo senza pretendere che altri si impegnino, con noi o per conto loro, come noi o in altro modo.</a:t>
            </a:r>
            <a:endParaRPr i="1" sz="19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1900">
                <a:solidFill>
                  <a:srgbClr val="3F3F3F"/>
                </a:solidFill>
              </a:rPr>
              <a:t>Ci impegniamo senza giudicare chi non s’impegna, senza accusare chi non s’impegna, senza condannare chi non s’impegna.</a:t>
            </a:r>
            <a:endParaRPr i="1" sz="19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1900">
                <a:solidFill>
                  <a:srgbClr val="3F3F3F"/>
                </a:solidFill>
              </a:rPr>
              <a:t>Ci impegniamo perché non potremmo non impegnarci. C’è qualcuno o qualche cosa in noi, un istinto, una ragione, una vocazione, una grazia, più forte di noi stessi.</a:t>
            </a:r>
            <a:endParaRPr i="1" sz="1900">
              <a:solidFill>
                <a:srgbClr val="3F3F3F"/>
              </a:solidFill>
            </a:endParaRPr>
          </a:p>
        </p:txBody>
      </p:sp>
      <p:pic>
        <p:nvPicPr>
          <p:cNvPr id="173" name="Google Shape;17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76677" y="3428275"/>
            <a:ext cx="2430850" cy="162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/>
          <p:nvPr>
            <p:ph idx="1" type="body"/>
          </p:nvPr>
        </p:nvSpPr>
        <p:spPr>
          <a:xfrm>
            <a:off x="259488" y="1687742"/>
            <a:ext cx="64476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1397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1800">
                <a:solidFill>
                  <a:srgbClr val="3F3F3F"/>
                </a:solidFill>
              </a:rPr>
              <a:t>Ci impegniamo per trovare un senso alla vita, a questa vita, alla nostra vita, una ragione che non sia una delle tante ragioni, che ben conosciamo e che non ci prendono il cuore.</a:t>
            </a:r>
            <a:endParaRPr i="1" sz="1800">
              <a:solidFill>
                <a:srgbClr val="3F3F3F"/>
              </a:solidFill>
            </a:endParaRPr>
          </a:p>
          <a:p>
            <a:pPr indent="0" lvl="0" marL="1397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1800">
                <a:solidFill>
                  <a:srgbClr val="3F3F3F"/>
                </a:solidFill>
              </a:rPr>
              <a:t>Ci impegniamo non per riordinare il mondo, non per rifarlo su misura, ma per amarlo; per amare anche quello che non possiamo accettare, anche quello che non è amabile, anche quello che pare rifiutarsi all’amore, perché dietro ogni volto e sotto ogni cuore c’è, insieme a una grande sete d’amore, il volto e il cuore dell’amore.</a:t>
            </a:r>
            <a:endParaRPr i="1" sz="1800">
              <a:solidFill>
                <a:srgbClr val="3F3F3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1" name="Google Shape;18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4436" y="159900"/>
            <a:ext cx="2597725" cy="146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Rosso viola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