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fab67614d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fab67614d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56c4cf71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56c4cf71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fab67614d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fab67614d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fab67614d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fab67614d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4100"/>
              <a:buFont typeface="Trebuchet MS"/>
              <a:buNone/>
              <a:defRPr sz="4100">
                <a:solidFill>
                  <a:srgbClr val="B4176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r"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04" name="Google Shape;104;p12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19" name="Google Shape;119;p14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" sz="6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514349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b="0" sz="33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508001" y="2025650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000"/>
              <a:buFont typeface="Trebuchet MS"/>
              <a:buNone/>
              <a:defRPr b="0" sz="3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b="0" sz="18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1200"/>
              <a:buNone/>
              <a:defRPr b="1" sz="15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1100"/>
              <a:buNone/>
              <a:defRPr b="1" sz="14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10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508000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500"/>
              <a:buFont typeface="Trebuchet MS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indent="-298450" lvl="1" marL="914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indent="-298450" lvl="2" marL="1371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indent="-298450" lvl="3" marL="1828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indent="-298450" lvl="4" marL="22860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indent="-298450" lvl="5" marL="27432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indent="-298450" lvl="6" marL="32004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indent="-298450" lvl="7" marL="36576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indent="-298450" lvl="8" marL="411480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800"/>
              <a:buFont typeface="Trebuchet MS"/>
              <a:buNone/>
              <a:defRPr b="0" sz="18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508000" y="4025503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indent="-228600" lvl="3" marL="1828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indent="-228600" lvl="4" marL="22860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indent="-228600" lvl="5" marL="27432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indent="-228600" lvl="6" marL="32004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indent="-228600" lvl="7" marL="3657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indent="-228600" lvl="8" marL="41148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9845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10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92100" lvl="1" marL="914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00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79400" lvl="2" marL="1371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800"/>
              <a:buFont typeface="Noto Sans Symbols"/>
              <a:buChar char="►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3050" lvl="3" marL="1828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3050" lvl="4" marL="22860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3050" lvl="5" marL="27432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3050" lvl="6" marL="32004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3050" lvl="7" marL="36576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3050" lvl="8" marL="4114800" marR="0" rtl="0" algn="l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800"/>
              </a:spcBef>
              <a:spcAft>
                <a:spcPts val="0"/>
              </a:spcAft>
              <a:buNone/>
            </a:pPr>
            <a:r>
              <a:rPr lang="it"/>
              <a:t>Incontro GAS e ADS 11/03/2022</a:t>
            </a:r>
            <a:endParaRPr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350" y="51275"/>
            <a:ext cx="3048000" cy="230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Canto - Sono qui a lodarti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397550" y="1116450"/>
            <a:ext cx="3075000" cy="364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Luce del mondo nel buio del cuore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Vieni ed illuminami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Tu mia sola speranza di vita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</a:rPr>
              <a:t>Resta per sempre con me</a:t>
            </a:r>
            <a:endParaRPr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chemeClr val="dk1"/>
                </a:solidFill>
              </a:rPr>
              <a:t>RIT: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Sono qui a lodarti, qui per adorarti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Qui per dirti che Tu sei il mio Dio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E solo Tu sei Santo, sei meraviglioso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</a:rPr>
              <a:t>Degno e glorioso sei per me</a:t>
            </a:r>
            <a:endParaRPr b="1" sz="16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pic>
        <p:nvPicPr>
          <p:cNvPr id="154" name="Google Shape;15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9"/>
          <p:cNvSpPr txBox="1"/>
          <p:nvPr/>
        </p:nvSpPr>
        <p:spPr>
          <a:xfrm>
            <a:off x="3818025" y="1116450"/>
            <a:ext cx="30750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Re della storia e re della gloria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Sei sceso in terra fra noi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Con umiltà il Tuo trono hai lasciato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Per dimostrarci il Tuo amor</a:t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600">
                <a:solidFill>
                  <a:srgbClr val="202124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RIT</a:t>
            </a:r>
            <a:endParaRPr b="1" sz="1600">
              <a:solidFill>
                <a:srgbClr val="202124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4800" y="67875"/>
            <a:ext cx="1946175" cy="176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164150" y="187975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Lettura</a:t>
            </a:r>
            <a:endParaRPr/>
          </a:p>
        </p:txBody>
      </p:sp>
      <p:sp>
        <p:nvSpPr>
          <p:cNvPr id="163" name="Google Shape;163;p20"/>
          <p:cNvSpPr txBox="1"/>
          <p:nvPr>
            <p:ph idx="1" type="body"/>
          </p:nvPr>
        </p:nvSpPr>
        <p:spPr>
          <a:xfrm>
            <a:off x="164150" y="631900"/>
            <a:ext cx="7327500" cy="291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chemeClr val="dk1"/>
                </a:solidFill>
                <a:highlight>
                  <a:srgbClr val="FFFFFF"/>
                </a:highlight>
              </a:rPr>
              <a:t>Dal Vangelo secondo Matteo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800">
                <a:solidFill>
                  <a:srgbClr val="333333"/>
                </a:solidFill>
              </a:rPr>
              <a:t>Chiedete e vi sarà dato; cercate e troverete; bussate e vi sarà aperto; perché chiunque chiede riceve, e chi cerca trova e a chi bussa sarà aperto. Chi tra di voi al figlio che gli chiede un pane darà una pietra? O se gli chiede un pesce, darà una serpe? Se voi dunque che siete cattivi sapete dare cose buone ai vostri figli, quanto più il Padre vostro che è nei cieli darà cose buone a quelli che gliele domandano! Tutto quanto volete che gli uomini facciano a voi, anche voi fatelo a loro: questa infatti è la Legge e i Profeti.</a:t>
            </a:r>
            <a:endParaRPr sz="1800">
              <a:solidFill>
                <a:srgbClr val="333333"/>
              </a:solidFill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77137" y="3389275"/>
            <a:ext cx="2373325" cy="157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508000" y="258425"/>
            <a:ext cx="6447600" cy="990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pic>
        <p:nvPicPr>
          <p:cNvPr id="172" name="Google Shape;17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2" y="4646889"/>
            <a:ext cx="788552" cy="40196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1"/>
          <p:cNvSpPr txBox="1"/>
          <p:nvPr>
            <p:ph idx="1" type="body"/>
          </p:nvPr>
        </p:nvSpPr>
        <p:spPr>
          <a:xfrm>
            <a:off x="508000" y="814352"/>
            <a:ext cx="6447600" cy="3514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Signore,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desideriamo accogliere il tuo amore,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perché abbiamo fame e sete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di amare e di essere amati.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Ti offriamo il nostro desiderio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e la nostra capacità di gioire,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stupirci, soffrire, sognare, sperare,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credere e amare,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per essere trasformati da te.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Signore,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riempi i nostri cuori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del tuo amore,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per comunicarlo agli altri.</a:t>
            </a:r>
            <a:endParaRPr sz="1600">
              <a:solidFill>
                <a:srgbClr val="1D1C2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it" sz="1600">
                <a:solidFill>
                  <a:srgbClr val="1D1C21"/>
                </a:solidFill>
                <a:highlight>
                  <a:srgbClr val="FFFFFF"/>
                </a:highlight>
              </a:rPr>
              <a:t>Amen.</a:t>
            </a:r>
            <a:endParaRPr sz="1800"/>
          </a:p>
        </p:txBody>
      </p:sp>
      <p:pic>
        <p:nvPicPr>
          <p:cNvPr id="175" name="Google Shape;17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5325" y="1585463"/>
            <a:ext cx="3769299" cy="197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Rosso viola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