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fab67614d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fab67614d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56c4cf71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56c4cf71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fab67614d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fab67614d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1e69f231d8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1e69f231d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1e69f231d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1e69f231d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4100"/>
              <a:buFont typeface="Trebuchet MS"/>
              <a:buNone/>
              <a:defRPr sz="4100">
                <a:solidFill>
                  <a:srgbClr val="B4176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r"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04" name="Google Shape;104;p12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19" name="Google Shape;119;p14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514349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508001" y="2025650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000"/>
              <a:buFont typeface="Trebuchet MS"/>
              <a:buNone/>
              <a:defRPr b="0" sz="3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508000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500"/>
              <a:buFont typeface="Trebuchet MS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800"/>
              <a:buFont typeface="Trebuchet MS"/>
              <a:buNone/>
              <a:defRPr b="0"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508000" y="4025503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10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92100" lvl="1" marL="914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00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79400" lvl="2" marL="1371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800"/>
              <a:buFont typeface="Noto Sans Symbols"/>
              <a:buChar char="►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3050" lvl="3" marL="1828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3050" lvl="4" marL="22860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3050" lvl="5" marL="2743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3050" lvl="6" marL="3200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3050" lvl="7" marL="3657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3050" lvl="8" marL="4114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800"/>
              </a:spcBef>
              <a:spcAft>
                <a:spcPts val="0"/>
              </a:spcAft>
              <a:buNone/>
            </a:pPr>
            <a:r>
              <a:rPr lang="it"/>
              <a:t>Incontro GAS e ADS 25/03/2022</a:t>
            </a:r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350" y="51275"/>
            <a:ext cx="304800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Canto - Servire è regnare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201400" y="931200"/>
            <a:ext cx="3392100" cy="1640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Guardiamo a te che sei</a:t>
            </a:r>
            <a:endParaRPr sz="1550">
              <a:solidFill>
                <a:srgbClr val="181A1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Maestro e Signore:</a:t>
            </a:r>
            <a:endParaRPr sz="1550">
              <a:solidFill>
                <a:srgbClr val="181A1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Chinato a terra stai,</a:t>
            </a:r>
            <a:endParaRPr sz="1550">
              <a:solidFill>
                <a:srgbClr val="181A1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Ci mostri che l’amore</a:t>
            </a:r>
            <a:endParaRPr sz="1550">
              <a:solidFill>
                <a:srgbClr val="181A1A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È </a:t>
            </a:r>
            <a:r>
              <a:rPr lang="it" sz="1800">
                <a:solidFill>
                  <a:srgbClr val="202124"/>
                </a:solidFill>
              </a:rPr>
              <a:t>cingersi</a:t>
            </a: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 il grembiule,</a:t>
            </a:r>
            <a:endParaRPr sz="1550">
              <a:solidFill>
                <a:srgbClr val="181A1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Sapersi inginocchiare,</a:t>
            </a:r>
            <a:endParaRPr sz="1550">
              <a:solidFill>
                <a:srgbClr val="181A1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50">
                <a:solidFill>
                  <a:srgbClr val="181A1A"/>
                </a:solidFill>
                <a:highlight>
                  <a:srgbClr val="FFFFFF"/>
                </a:highlight>
              </a:rPr>
              <a:t>C’insegni che amare è servire.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54" name="Google Shape;15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/>
        </p:nvSpPr>
        <p:spPr>
          <a:xfrm>
            <a:off x="1685050" y="2890650"/>
            <a:ext cx="40935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8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550">
                <a:solidFill>
                  <a:srgbClr val="181A1A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Fa’ che impariamo, Signore, da Te,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550">
                <a:solidFill>
                  <a:srgbClr val="181A1A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Che il più grande è chi più sa servire,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550">
                <a:solidFill>
                  <a:srgbClr val="181A1A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Chi s’abbassa e chi si sa piegare,</a:t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550">
                <a:solidFill>
                  <a:srgbClr val="181A1A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Perché grande è soltanto l’amore.</a:t>
            </a:r>
            <a:endParaRPr b="1" sz="18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 rotWithShape="1">
          <a:blip r:embed="rId5">
            <a:alphaModFix/>
          </a:blip>
          <a:srcRect b="0" l="0" r="0" t="-1864"/>
          <a:stretch/>
        </p:blipFill>
        <p:spPr>
          <a:xfrm>
            <a:off x="5176200" y="1116450"/>
            <a:ext cx="2461350" cy="22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238725" y="498575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Lettura</a:t>
            </a:r>
            <a:endParaRPr/>
          </a:p>
        </p:txBody>
      </p:sp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238725" y="1116450"/>
            <a:ext cx="67062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chemeClr val="dk1"/>
                </a:solidFill>
                <a:highlight>
                  <a:srgbClr val="FFFFFF"/>
                </a:highlight>
              </a:rPr>
              <a:t>Dal Vangelo secondo Giovanni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22222"/>
                </a:solidFill>
                <a:highlight>
                  <a:srgbClr val="FFFFFF"/>
                </a:highlight>
              </a:rPr>
              <a:t>Non voi avete scelto me, ma io ho scelto voi e vi ho costituiti perché andiate e portiate frutto e il vostro frutto rimanga; perché tutto quello che chiederete al Padre nel mio nome, ve lo conceda. Questo vi comando: che vi amiate gli uni gli altri.</a:t>
            </a:r>
            <a:endParaRPr sz="2000">
              <a:solidFill>
                <a:srgbClr val="333333"/>
              </a:solidFill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0"/>
          <p:cNvPicPr preferRelativeResize="0"/>
          <p:nvPr/>
        </p:nvPicPr>
        <p:blipFill rotWithShape="1">
          <a:blip r:embed="rId5">
            <a:alphaModFix/>
          </a:blip>
          <a:srcRect b="0" l="-3360" r="3359" t="0"/>
          <a:stretch/>
        </p:blipFill>
        <p:spPr>
          <a:xfrm>
            <a:off x="4151850" y="2571750"/>
            <a:ext cx="2012675" cy="201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234675" y="38265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Dalle parole di Papa Francesco</a:t>
            </a:r>
            <a:endParaRPr/>
          </a:p>
        </p:txBody>
      </p:sp>
      <p:sp>
        <p:nvSpPr>
          <p:cNvPr id="172" name="Google Shape;172;p21"/>
          <p:cNvSpPr txBox="1"/>
          <p:nvPr>
            <p:ph idx="1" type="body"/>
          </p:nvPr>
        </p:nvSpPr>
        <p:spPr>
          <a:xfrm>
            <a:off x="234675" y="905225"/>
            <a:ext cx="68595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Cristo vive. Egli è la nostra speranza e la più bella giovinezza di questo mondo. Tutto ciò che Lui tocca diventa giovane, diventa nuovo, si riempie di vita. Perciò, le prime parole che voglio rivolgere a ciascun giovane cristiano sono: Lui vive e ti vuole vivo! Lui è in te, Lui è con te e non se ne va mai. Per quanto tu ti possa allontanare, accanto a te c’è il Risorto, che ti chiama e ti aspetta per ricominciare. Quando ti senti vecchio per la tristezza, i rancori, le paure, i dubbi o i fallimenti, Lui sarà lì per ridarti la forza e la speranza.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6900" y="3023975"/>
            <a:ext cx="3012325" cy="19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Insieme</a:t>
            </a:r>
            <a:endParaRPr/>
          </a:p>
        </p:txBody>
      </p:sp>
      <p:sp>
        <p:nvSpPr>
          <p:cNvPr id="179" name="Google Shape;179;p22"/>
          <p:cNvSpPr txBox="1"/>
          <p:nvPr>
            <p:ph idx="2" type="body"/>
          </p:nvPr>
        </p:nvSpPr>
        <p:spPr>
          <a:xfrm>
            <a:off x="3817600" y="1171950"/>
            <a:ext cx="3138000" cy="3807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550">
                <a:solidFill>
                  <a:srgbClr val="373737"/>
                </a:solidFill>
                <a:highlight>
                  <a:srgbClr val="FFFFFF"/>
                </a:highlight>
              </a:rPr>
              <a:t>3 Ave Maria</a:t>
            </a:r>
            <a:endParaRPr sz="2550">
              <a:solidFill>
                <a:srgbClr val="373737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Google Shape;18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025" y="1171950"/>
            <a:ext cx="3412925" cy="170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Rosso viola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