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slide" Target="slides/slide5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efab67614d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efab67614d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156c4cf714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1156c4cf714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efab67614d_0_2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efab67614d_0_2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1e69f231d8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11e69f231d8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1e69f231d8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11e69f231d8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2"/>
          <p:cNvGrpSpPr/>
          <p:nvPr/>
        </p:nvGrpSpPr>
        <p:grpSpPr>
          <a:xfrm>
            <a:off x="-78" y="-6350"/>
            <a:ext cx="9144178" cy="5149935"/>
            <a:chOff x="-104" y="-8467"/>
            <a:chExt cx="12192237" cy="6866580"/>
          </a:xfrm>
        </p:grpSpPr>
        <p:cxnSp>
          <p:nvCxnSpPr>
            <p:cNvPr id="24" name="Google Shape;24;p2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5" name="Google Shape;25;p2"/>
            <p:cNvCxnSpPr/>
            <p:nvPr/>
          </p:nvCxnSpPr>
          <p:spPr>
            <a:xfrm flipH="1">
              <a:off x="7425125" y="3681413"/>
              <a:ext cx="4763700" cy="31767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6" name="Google Shape;26;p2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27" name="Google Shape;27;p2"/>
            <p:cNvSpPr/>
            <p:nvPr/>
          </p:nvSpPr>
          <p:spPr>
            <a:xfrm>
              <a:off x="9603442" y="-8467"/>
              <a:ext cx="258617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8" name="Google Shape;28;p2"/>
            <p:cNvSpPr/>
            <p:nvPr/>
          </p:nvSpPr>
          <p:spPr>
            <a:xfrm>
              <a:off x="8932333" y="3048000"/>
              <a:ext cx="3259800" cy="381000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71764"/>
              </a:scheme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9334500" y="-8467"/>
              <a:ext cx="2850868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4176D">
                <a:alpha val="49803"/>
              </a:srgbClr>
            </a:solidFill>
            <a:ln>
              <a:noFill/>
            </a:ln>
          </p:spPr>
        </p:sp>
        <p:sp>
          <p:nvSpPr>
            <p:cNvPr id="30" name="Google Shape;30;p2"/>
            <p:cNvSpPr/>
            <p:nvPr/>
          </p:nvSpPr>
          <p:spPr>
            <a:xfrm>
              <a:off x="10898730" y="-8467"/>
              <a:ext cx="1290094" cy="685800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4176D">
                <a:alpha val="69803"/>
              </a:srgbClr>
            </a:solidFill>
            <a:ln>
              <a:noFill/>
            </a:ln>
          </p:spPr>
        </p:sp>
        <p:sp>
          <p:nvSpPr>
            <p:cNvPr id="31" name="Google Shape;31;p2"/>
            <p:cNvSpPr/>
            <p:nvPr/>
          </p:nvSpPr>
          <p:spPr>
            <a:xfrm>
              <a:off x="10938999" y="-8467"/>
              <a:ext cx="1249825" cy="685800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0F49">
                <a:alpha val="80000"/>
              </a:srgbClr>
            </a:solidFill>
            <a:ln>
              <a:noFill/>
            </a:ln>
          </p:spPr>
        </p:sp>
        <p:sp>
          <p:nvSpPr>
            <p:cNvPr id="32" name="Google Shape;32;p2"/>
            <p:cNvSpPr/>
            <p:nvPr/>
          </p:nvSpPr>
          <p:spPr>
            <a:xfrm>
              <a:off x="10371666" y="3589867"/>
              <a:ext cx="1817100" cy="3268200"/>
            </a:xfrm>
            <a:prstGeom prst="triangle">
              <a:avLst>
                <a:gd fmla="val 100000" name="adj"/>
              </a:avLst>
            </a:prstGeom>
            <a:solidFill>
              <a:srgbClr val="780F49">
                <a:alpha val="65882"/>
              </a:srgb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 rot="10800000">
              <a:off x="-104" y="54"/>
              <a:ext cx="842700" cy="5666100"/>
            </a:xfrm>
            <a:prstGeom prst="triangle">
              <a:avLst>
                <a:gd fmla="val 100000" name="adj"/>
              </a:avLst>
            </a:prstGeom>
            <a:solidFill>
              <a:srgbClr val="B4176D">
                <a:alpha val="69803"/>
              </a:srgb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130300" y="1803400"/>
            <a:ext cx="5825100" cy="1234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4100"/>
              <a:buFont typeface="Trebuchet MS"/>
              <a:buNone/>
              <a:defRPr sz="4100">
                <a:solidFill>
                  <a:srgbClr val="B4176D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130300" y="3038125"/>
            <a:ext cx="5825100" cy="8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r">
              <a:spcBef>
                <a:spcPts val="800"/>
              </a:spcBef>
              <a:spcAft>
                <a:spcPts val="0"/>
              </a:spcAft>
              <a:buSzPts val="110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800"/>
              </a:spcBef>
              <a:spcAft>
                <a:spcPts val="0"/>
              </a:spcAft>
              <a:buSzPts val="1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800"/>
              </a:spcBef>
              <a:spcAft>
                <a:spcPts val="0"/>
              </a:spcAft>
              <a:buSzPts val="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7" name="Google Shape;37;p2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8" name="Google Shape;38;p2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/>
          <p:nvPr>
            <p:ph type="title"/>
          </p:nvPr>
        </p:nvSpPr>
        <p:spPr>
          <a:xfrm>
            <a:off x="508001" y="457200"/>
            <a:ext cx="6447600" cy="255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300"/>
              <a:buFont typeface="Trebuchet MS"/>
              <a:buNone/>
              <a:defRPr b="0" sz="33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1" type="body"/>
          </p:nvPr>
        </p:nvSpPr>
        <p:spPr>
          <a:xfrm>
            <a:off x="508001" y="3352800"/>
            <a:ext cx="6447600" cy="117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>
            <a:off x="698500" y="457200"/>
            <a:ext cx="6070500" cy="22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300"/>
              <a:buFont typeface="Trebuchet MS"/>
              <a:buNone/>
              <a:defRPr b="0" sz="33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8" name="Google Shape;98;p12"/>
          <p:cNvSpPr txBox="1"/>
          <p:nvPr>
            <p:ph idx="1" type="body"/>
          </p:nvPr>
        </p:nvSpPr>
        <p:spPr>
          <a:xfrm>
            <a:off x="1024604" y="2724150"/>
            <a:ext cx="5418300" cy="28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000"/>
              <a:buFont typeface="Trebuchet MS"/>
              <a:buNone/>
              <a:defRPr sz="12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000"/>
              <a:buFont typeface="Trebuchet MS"/>
              <a:buNone/>
              <a:defRPr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800"/>
              <a:buFont typeface="Trebuchet MS"/>
              <a:buNone/>
              <a:defRPr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99" name="Google Shape;99;p12"/>
          <p:cNvSpPr txBox="1"/>
          <p:nvPr>
            <p:ph idx="2" type="body"/>
          </p:nvPr>
        </p:nvSpPr>
        <p:spPr>
          <a:xfrm>
            <a:off x="508001" y="3352800"/>
            <a:ext cx="6447600" cy="117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0" name="Google Shape;100;p12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  <p:sp>
        <p:nvSpPr>
          <p:cNvPr id="103" name="Google Shape;103;p12"/>
          <p:cNvSpPr txBox="1"/>
          <p:nvPr/>
        </p:nvSpPr>
        <p:spPr>
          <a:xfrm>
            <a:off x="406403" y="592783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" sz="6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1100"/>
          </a:p>
        </p:txBody>
      </p:sp>
      <p:sp>
        <p:nvSpPr>
          <p:cNvPr id="104" name="Google Shape;104;p12"/>
          <p:cNvSpPr txBox="1"/>
          <p:nvPr/>
        </p:nvSpPr>
        <p:spPr>
          <a:xfrm>
            <a:off x="6669758" y="2164917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" sz="6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1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3"/>
          <p:cNvSpPr txBox="1"/>
          <p:nvPr>
            <p:ph type="title"/>
          </p:nvPr>
        </p:nvSpPr>
        <p:spPr>
          <a:xfrm>
            <a:off x="508001" y="1448991"/>
            <a:ext cx="6447600" cy="1946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300"/>
              <a:buFont typeface="Trebuchet MS"/>
              <a:buNone/>
              <a:defRPr b="0" sz="33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" type="body"/>
          </p:nvPr>
        </p:nvSpPr>
        <p:spPr>
          <a:xfrm>
            <a:off x="508001" y="3395586"/>
            <a:ext cx="6447600" cy="11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8" name="Google Shape;108;p13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9" name="Google Shape;109;p13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0" name="Google Shape;110;p13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/>
          <p:nvPr>
            <p:ph type="title"/>
          </p:nvPr>
        </p:nvSpPr>
        <p:spPr>
          <a:xfrm>
            <a:off x="698500" y="457200"/>
            <a:ext cx="6070500" cy="22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300"/>
              <a:buFont typeface="Trebuchet MS"/>
              <a:buNone/>
              <a:defRPr b="0" sz="33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3" name="Google Shape;113;p14"/>
          <p:cNvSpPr txBox="1"/>
          <p:nvPr>
            <p:ph idx="1" type="body"/>
          </p:nvPr>
        </p:nvSpPr>
        <p:spPr>
          <a:xfrm>
            <a:off x="507999" y="3009900"/>
            <a:ext cx="6447600" cy="3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400"/>
              <a:buFont typeface="Trebuchet MS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000"/>
              <a:buFont typeface="Trebuchet MS"/>
              <a:buNone/>
              <a:defRPr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800"/>
              <a:buFont typeface="Trebuchet MS"/>
              <a:buNone/>
              <a:defRPr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114" name="Google Shape;114;p14"/>
          <p:cNvSpPr txBox="1"/>
          <p:nvPr>
            <p:ph idx="2" type="body"/>
          </p:nvPr>
        </p:nvSpPr>
        <p:spPr>
          <a:xfrm>
            <a:off x="508001" y="3395586"/>
            <a:ext cx="6447600" cy="11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14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6" name="Google Shape;116;p14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7" name="Google Shape;117;p14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  <p:sp>
        <p:nvSpPr>
          <p:cNvPr id="118" name="Google Shape;118;p14"/>
          <p:cNvSpPr txBox="1"/>
          <p:nvPr/>
        </p:nvSpPr>
        <p:spPr>
          <a:xfrm>
            <a:off x="406403" y="592783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" sz="6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1100"/>
          </a:p>
        </p:txBody>
      </p:sp>
      <p:sp>
        <p:nvSpPr>
          <p:cNvPr id="119" name="Google Shape;119;p14"/>
          <p:cNvSpPr txBox="1"/>
          <p:nvPr/>
        </p:nvSpPr>
        <p:spPr>
          <a:xfrm>
            <a:off x="6669758" y="2164917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" sz="6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10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5"/>
          <p:cNvSpPr txBox="1"/>
          <p:nvPr>
            <p:ph type="title"/>
          </p:nvPr>
        </p:nvSpPr>
        <p:spPr>
          <a:xfrm>
            <a:off x="514349" y="457200"/>
            <a:ext cx="6441300" cy="22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300"/>
              <a:buFont typeface="Trebuchet MS"/>
              <a:buNone/>
              <a:defRPr b="0" sz="33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2" name="Google Shape;122;p15"/>
          <p:cNvSpPr txBox="1"/>
          <p:nvPr>
            <p:ph idx="1" type="body"/>
          </p:nvPr>
        </p:nvSpPr>
        <p:spPr>
          <a:xfrm>
            <a:off x="507999" y="3009900"/>
            <a:ext cx="6447600" cy="3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400"/>
              <a:buFont typeface="Trebuchet MS"/>
              <a:buNone/>
              <a:defRPr sz="18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000"/>
              <a:buFont typeface="Trebuchet MS"/>
              <a:buNone/>
              <a:defRPr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800"/>
              <a:buFont typeface="Trebuchet MS"/>
              <a:buNone/>
              <a:defRPr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123" name="Google Shape;123;p15"/>
          <p:cNvSpPr txBox="1"/>
          <p:nvPr>
            <p:ph idx="2" type="body"/>
          </p:nvPr>
        </p:nvSpPr>
        <p:spPr>
          <a:xfrm>
            <a:off x="508001" y="3395586"/>
            <a:ext cx="6447600" cy="11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4" name="Google Shape;124;p15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5" name="Google Shape;125;p15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6" name="Google Shape;126;p15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6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9" name="Google Shape;129;p16"/>
          <p:cNvSpPr txBox="1"/>
          <p:nvPr>
            <p:ph idx="1" type="body"/>
          </p:nvPr>
        </p:nvSpPr>
        <p:spPr>
          <a:xfrm rot="5400000">
            <a:off x="2276402" y="-148058"/>
            <a:ext cx="2910600" cy="64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130" name="Google Shape;130;p16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1" name="Google Shape;131;p16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2" name="Google Shape;132;p16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"/>
          <p:cNvSpPr txBox="1"/>
          <p:nvPr>
            <p:ph type="title"/>
          </p:nvPr>
        </p:nvSpPr>
        <p:spPr>
          <a:xfrm rot="5400000">
            <a:off x="4495662" y="1937249"/>
            <a:ext cx="3938700" cy="97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5" name="Google Shape;135;p17"/>
          <p:cNvSpPr txBox="1"/>
          <p:nvPr>
            <p:ph idx="1" type="body"/>
          </p:nvPr>
        </p:nvSpPr>
        <p:spPr>
          <a:xfrm rot="5400000">
            <a:off x="1186264" y="-220950"/>
            <a:ext cx="3938700" cy="5295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136" name="Google Shape;136;p17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7" name="Google Shape;137;p17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8" name="Google Shape;138;p17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1" name="Google Shape;41;p3"/>
          <p:cNvSpPr txBox="1"/>
          <p:nvPr>
            <p:ph idx="1" type="body"/>
          </p:nvPr>
        </p:nvSpPr>
        <p:spPr>
          <a:xfrm>
            <a:off x="508000" y="1620442"/>
            <a:ext cx="64476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42" name="Google Shape;42;p3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3" name="Google Shape;43;p3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4" name="Google Shape;44;p3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"/>
          <p:cNvSpPr txBox="1"/>
          <p:nvPr>
            <p:ph type="title"/>
          </p:nvPr>
        </p:nvSpPr>
        <p:spPr>
          <a:xfrm>
            <a:off x="508001" y="2025650"/>
            <a:ext cx="6447600" cy="1369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000"/>
              <a:buFont typeface="Trebuchet MS"/>
              <a:buNone/>
              <a:defRPr b="0" sz="3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" type="body"/>
          </p:nvPr>
        </p:nvSpPr>
        <p:spPr>
          <a:xfrm>
            <a:off x="508001" y="3395586"/>
            <a:ext cx="6447600" cy="645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200"/>
              <a:buNone/>
              <a:defRPr sz="15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8" name="Google Shape;48;p4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0" name="Google Shape;50;p4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5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508000" y="1620442"/>
            <a:ext cx="31380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3817477" y="1620442"/>
            <a:ext cx="31380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6" name="Google Shape;56;p5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7" name="Google Shape;57;p5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6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27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0" name="Google Shape;60;p6"/>
          <p:cNvSpPr txBox="1"/>
          <p:nvPr>
            <p:ph idx="1" type="body"/>
          </p:nvPr>
        </p:nvSpPr>
        <p:spPr>
          <a:xfrm>
            <a:off x="506809" y="1620737"/>
            <a:ext cx="3139200" cy="432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400"/>
              <a:buNone/>
              <a:defRPr b="0" sz="1800"/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200"/>
              <a:buNone/>
              <a:defRPr b="1" sz="1500"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100"/>
              <a:buNone/>
              <a:defRPr b="1" sz="1400"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9pPr>
          </a:lstStyle>
          <a:p/>
        </p:txBody>
      </p:sp>
      <p:sp>
        <p:nvSpPr>
          <p:cNvPr id="61" name="Google Shape;61;p6"/>
          <p:cNvSpPr txBox="1"/>
          <p:nvPr>
            <p:ph idx="2" type="body"/>
          </p:nvPr>
        </p:nvSpPr>
        <p:spPr>
          <a:xfrm>
            <a:off x="506809" y="2052934"/>
            <a:ext cx="3139200" cy="24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62" name="Google Shape;62;p6"/>
          <p:cNvSpPr txBox="1"/>
          <p:nvPr>
            <p:ph idx="3" type="body"/>
          </p:nvPr>
        </p:nvSpPr>
        <p:spPr>
          <a:xfrm>
            <a:off x="3816287" y="1620737"/>
            <a:ext cx="3139200" cy="432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400"/>
              <a:buNone/>
              <a:defRPr b="0" sz="1800"/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200"/>
              <a:buNone/>
              <a:defRPr b="1" sz="1500"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100"/>
              <a:buNone/>
              <a:defRPr b="1" sz="1400"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9pPr>
          </a:lstStyle>
          <a:p/>
        </p:txBody>
      </p:sp>
      <p:sp>
        <p:nvSpPr>
          <p:cNvPr id="63" name="Google Shape;63;p6"/>
          <p:cNvSpPr txBox="1"/>
          <p:nvPr>
            <p:ph idx="4" type="body"/>
          </p:nvPr>
        </p:nvSpPr>
        <p:spPr>
          <a:xfrm>
            <a:off x="3816288" y="2052934"/>
            <a:ext cx="3139200" cy="24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64" name="Google Shape;64;p6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5" name="Google Shape;65;p6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6" name="Google Shape;66;p6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7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1" name="Google Shape;71;p7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8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4" name="Google Shape;74;p8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9"/>
          <p:cNvSpPr txBox="1"/>
          <p:nvPr>
            <p:ph type="title"/>
          </p:nvPr>
        </p:nvSpPr>
        <p:spPr>
          <a:xfrm>
            <a:off x="508000" y="1123953"/>
            <a:ext cx="2890800" cy="958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500"/>
              <a:buFont typeface="Trebuchet MS"/>
              <a:buNone/>
              <a:defRPr sz="15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8" name="Google Shape;78;p9"/>
          <p:cNvSpPr txBox="1"/>
          <p:nvPr>
            <p:ph idx="1" type="body"/>
          </p:nvPr>
        </p:nvSpPr>
        <p:spPr>
          <a:xfrm>
            <a:off x="3570346" y="386193"/>
            <a:ext cx="3385200" cy="4144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79" name="Google Shape;79;p9"/>
          <p:cNvSpPr txBox="1"/>
          <p:nvPr>
            <p:ph idx="2" type="body"/>
          </p:nvPr>
        </p:nvSpPr>
        <p:spPr>
          <a:xfrm>
            <a:off x="508000" y="2082802"/>
            <a:ext cx="2890800" cy="19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/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9pPr>
          </a:lstStyle>
          <a:p/>
        </p:txBody>
      </p:sp>
      <p:sp>
        <p:nvSpPr>
          <p:cNvPr id="80" name="Google Shape;80;p9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1" name="Google Shape;81;p9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 txBox="1"/>
          <p:nvPr>
            <p:ph type="title"/>
          </p:nvPr>
        </p:nvSpPr>
        <p:spPr>
          <a:xfrm>
            <a:off x="508000" y="3600450"/>
            <a:ext cx="64476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800"/>
              <a:buFont typeface="Trebuchet MS"/>
              <a:buNone/>
              <a:defRPr b="0" sz="18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5" name="Google Shape;85;p10"/>
          <p:cNvSpPr/>
          <p:nvPr>
            <p:ph idx="2" type="pic"/>
          </p:nvPr>
        </p:nvSpPr>
        <p:spPr>
          <a:xfrm>
            <a:off x="508000" y="457200"/>
            <a:ext cx="6447600" cy="2884200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10"/>
          <p:cNvSpPr txBox="1"/>
          <p:nvPr>
            <p:ph idx="1" type="body"/>
          </p:nvPr>
        </p:nvSpPr>
        <p:spPr>
          <a:xfrm>
            <a:off x="508000" y="4025503"/>
            <a:ext cx="6447600" cy="505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9pPr>
          </a:lstStyle>
          <a:p/>
        </p:txBody>
      </p:sp>
      <p:sp>
        <p:nvSpPr>
          <p:cNvPr id="87" name="Google Shape;87;p10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9" name="Google Shape;89;p10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0" y="-6350"/>
            <a:ext cx="9144100" cy="5149935"/>
            <a:chOff x="0" y="-8467"/>
            <a:chExt cx="12192133" cy="6866580"/>
          </a:xfrm>
        </p:grpSpPr>
        <p:cxnSp>
          <p:nvCxnSpPr>
            <p:cNvPr id="7" name="Google Shape;7;p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1"/>
            <p:cNvCxnSpPr/>
            <p:nvPr/>
          </p:nvCxnSpPr>
          <p:spPr>
            <a:xfrm flipH="1">
              <a:off x="7425125" y="3681413"/>
              <a:ext cx="4763700" cy="31767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" name="Google Shape;9;p1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10" name="Google Shape;10;p1"/>
            <p:cNvSpPr/>
            <p:nvPr/>
          </p:nvSpPr>
          <p:spPr>
            <a:xfrm>
              <a:off x="9603442" y="-8467"/>
              <a:ext cx="258617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1"/>
            <p:cNvSpPr/>
            <p:nvPr/>
          </p:nvSpPr>
          <p:spPr>
            <a:xfrm>
              <a:off x="8932333" y="3048000"/>
              <a:ext cx="3259800" cy="381000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71764"/>
              </a:scheme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9334500" y="-8467"/>
              <a:ext cx="2850868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4176D">
                <a:alpha val="49803"/>
              </a:srgbClr>
            </a:solidFill>
            <a:ln>
              <a:noFill/>
            </a:ln>
          </p:spPr>
        </p:sp>
        <p:sp>
          <p:nvSpPr>
            <p:cNvPr id="13" name="Google Shape;13;p1"/>
            <p:cNvSpPr/>
            <p:nvPr/>
          </p:nvSpPr>
          <p:spPr>
            <a:xfrm>
              <a:off x="10898730" y="-8467"/>
              <a:ext cx="1290094" cy="685800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4176D">
                <a:alpha val="69803"/>
              </a:srgbClr>
            </a:solidFill>
            <a:ln>
              <a:noFill/>
            </a:ln>
          </p:spPr>
        </p:sp>
        <p:sp>
          <p:nvSpPr>
            <p:cNvPr id="14" name="Google Shape;14;p1"/>
            <p:cNvSpPr/>
            <p:nvPr/>
          </p:nvSpPr>
          <p:spPr>
            <a:xfrm>
              <a:off x="10938999" y="-8467"/>
              <a:ext cx="1249825" cy="685800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0F49">
                <a:alpha val="80000"/>
              </a:srgbClr>
            </a:solidFill>
            <a:ln>
              <a:noFill/>
            </a:ln>
          </p:spPr>
        </p:sp>
        <p:sp>
          <p:nvSpPr>
            <p:cNvPr id="15" name="Google Shape;15;p1"/>
            <p:cNvSpPr/>
            <p:nvPr/>
          </p:nvSpPr>
          <p:spPr>
            <a:xfrm>
              <a:off x="10371666" y="3589867"/>
              <a:ext cx="1817100" cy="3268200"/>
            </a:xfrm>
            <a:prstGeom prst="triangle">
              <a:avLst>
                <a:gd fmla="val 100000" name="adj"/>
              </a:avLst>
            </a:prstGeom>
            <a:solidFill>
              <a:srgbClr val="780F49">
                <a:alpha val="65882"/>
              </a:srgb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0" y="4013200"/>
              <a:ext cx="448800" cy="2844900"/>
            </a:xfrm>
            <a:prstGeom prst="triangle">
              <a:avLst>
                <a:gd fmla="val 0" name="adj"/>
              </a:avLst>
            </a:prstGeom>
            <a:solidFill>
              <a:srgbClr val="B4176D">
                <a:alpha val="69803"/>
              </a:srgb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" name="Google Shape;17;p1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2700"/>
              <a:buFont typeface="Trebuchet MS"/>
              <a:buNone/>
              <a:defRPr b="0" i="0" sz="2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8" name="Google Shape;18;p1"/>
          <p:cNvSpPr txBox="1"/>
          <p:nvPr>
            <p:ph idx="1" type="body"/>
          </p:nvPr>
        </p:nvSpPr>
        <p:spPr>
          <a:xfrm>
            <a:off x="508000" y="1620442"/>
            <a:ext cx="64476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1100"/>
              <a:buFont typeface="Noto Sans Symbol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92100" lvl="1" marL="9144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100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79400" lvl="2" marL="13716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800"/>
              <a:buFont typeface="Noto Sans Symbols"/>
              <a:buChar char="►"/>
              <a:defRPr b="0" i="0" sz="11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73050" lvl="3" marL="18288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73050" lvl="4" marL="22860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3050" lvl="5" marL="27432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3050" lvl="6" marL="32004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3050" lvl="7" marL="36576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3050" lvl="8" marL="41148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" name="Google Shape;19;p1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7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0" name="Google Shape;20;p1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7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Google Shape;21;p1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7.png"/><Relationship Id="rId5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Relationship Id="rId4" Type="http://schemas.openxmlformats.org/officeDocument/2006/relationships/image" Target="../media/image2.png"/><Relationship Id="rId5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8"/>
          <p:cNvSpPr txBox="1"/>
          <p:nvPr>
            <p:ph type="ctrTitle"/>
          </p:nvPr>
        </p:nvSpPr>
        <p:spPr>
          <a:xfrm>
            <a:off x="1130300" y="1803400"/>
            <a:ext cx="5825100" cy="1234800"/>
          </a:xfrm>
          <a:prstGeom prst="rect">
            <a:avLst/>
          </a:prstGeom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Preghiera</a:t>
            </a:r>
            <a:endParaRPr/>
          </a:p>
        </p:txBody>
      </p:sp>
      <p:sp>
        <p:nvSpPr>
          <p:cNvPr id="144" name="Google Shape;144;p18"/>
          <p:cNvSpPr txBox="1"/>
          <p:nvPr>
            <p:ph idx="1" type="subTitle"/>
          </p:nvPr>
        </p:nvSpPr>
        <p:spPr>
          <a:xfrm>
            <a:off x="1130300" y="3038125"/>
            <a:ext cx="5825100" cy="822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r">
              <a:spcBef>
                <a:spcPts val="800"/>
              </a:spcBef>
              <a:spcAft>
                <a:spcPts val="0"/>
              </a:spcAft>
              <a:buNone/>
            </a:pPr>
            <a:r>
              <a:rPr lang="it"/>
              <a:t>Incontro GAS e ADS 25/03/2022</a:t>
            </a:r>
            <a:endParaRPr/>
          </a:p>
        </p:txBody>
      </p:sp>
      <p:pic>
        <p:nvPicPr>
          <p:cNvPr id="145" name="Google Shape;14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97900" y="-65675"/>
            <a:ext cx="788552" cy="788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8350" y="51275"/>
            <a:ext cx="3048000" cy="2305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97902" y="4646889"/>
            <a:ext cx="788552" cy="4019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9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Canto - Servire è regnare</a:t>
            </a:r>
            <a:endParaRPr/>
          </a:p>
        </p:txBody>
      </p:sp>
      <p:sp>
        <p:nvSpPr>
          <p:cNvPr id="153" name="Google Shape;153;p19"/>
          <p:cNvSpPr txBox="1"/>
          <p:nvPr>
            <p:ph idx="1" type="body"/>
          </p:nvPr>
        </p:nvSpPr>
        <p:spPr>
          <a:xfrm>
            <a:off x="201400" y="931200"/>
            <a:ext cx="3392100" cy="16407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550">
                <a:solidFill>
                  <a:srgbClr val="181A1A"/>
                </a:solidFill>
                <a:highlight>
                  <a:srgbClr val="FFFFFF"/>
                </a:highlight>
              </a:rPr>
              <a:t>Guardiamo a te che sei</a:t>
            </a:r>
            <a:endParaRPr sz="1550">
              <a:solidFill>
                <a:srgbClr val="181A1A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550">
                <a:solidFill>
                  <a:srgbClr val="181A1A"/>
                </a:solidFill>
                <a:highlight>
                  <a:srgbClr val="FFFFFF"/>
                </a:highlight>
              </a:rPr>
              <a:t>Maestro e Signore:</a:t>
            </a:r>
            <a:endParaRPr sz="1550">
              <a:solidFill>
                <a:srgbClr val="181A1A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550">
                <a:solidFill>
                  <a:srgbClr val="181A1A"/>
                </a:solidFill>
                <a:highlight>
                  <a:srgbClr val="FFFFFF"/>
                </a:highlight>
              </a:rPr>
              <a:t>Chinato a terra stai,</a:t>
            </a:r>
            <a:endParaRPr sz="1550">
              <a:solidFill>
                <a:srgbClr val="181A1A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550">
                <a:solidFill>
                  <a:srgbClr val="181A1A"/>
                </a:solidFill>
                <a:highlight>
                  <a:srgbClr val="FFFFFF"/>
                </a:highlight>
              </a:rPr>
              <a:t>Ci mostri che l’amore</a:t>
            </a:r>
            <a:endParaRPr sz="1550">
              <a:solidFill>
                <a:srgbClr val="181A1A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550">
                <a:solidFill>
                  <a:srgbClr val="181A1A"/>
                </a:solidFill>
                <a:highlight>
                  <a:srgbClr val="FFFFFF"/>
                </a:highlight>
              </a:rPr>
              <a:t>È </a:t>
            </a:r>
            <a:r>
              <a:rPr lang="it" sz="1800">
                <a:solidFill>
                  <a:srgbClr val="202124"/>
                </a:solidFill>
              </a:rPr>
              <a:t>cingersi</a:t>
            </a:r>
            <a:r>
              <a:rPr lang="it" sz="1550">
                <a:solidFill>
                  <a:srgbClr val="181A1A"/>
                </a:solidFill>
                <a:highlight>
                  <a:srgbClr val="FFFFFF"/>
                </a:highlight>
              </a:rPr>
              <a:t> il grembiule,</a:t>
            </a:r>
            <a:endParaRPr sz="1550">
              <a:solidFill>
                <a:srgbClr val="181A1A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550">
                <a:solidFill>
                  <a:srgbClr val="181A1A"/>
                </a:solidFill>
                <a:highlight>
                  <a:srgbClr val="FFFFFF"/>
                </a:highlight>
              </a:rPr>
              <a:t>Sapersi inginocchiare,</a:t>
            </a:r>
            <a:endParaRPr sz="1550">
              <a:solidFill>
                <a:srgbClr val="181A1A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550">
                <a:solidFill>
                  <a:srgbClr val="181A1A"/>
                </a:solidFill>
                <a:highlight>
                  <a:srgbClr val="FFFFFF"/>
                </a:highlight>
              </a:rPr>
              <a:t>C’insegni che amare è servire.</a:t>
            </a:r>
            <a:endParaRPr sz="18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600">
              <a:solidFill>
                <a:srgbClr val="202124"/>
              </a:solidFill>
              <a:highlight>
                <a:srgbClr val="FFFFFF"/>
              </a:highlight>
            </a:endParaRPr>
          </a:p>
        </p:txBody>
      </p:sp>
      <p:pic>
        <p:nvPicPr>
          <p:cNvPr id="154" name="Google Shape;15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97902" y="4646889"/>
            <a:ext cx="788552" cy="4019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97900" y="-65675"/>
            <a:ext cx="788552" cy="788552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19"/>
          <p:cNvSpPr txBox="1"/>
          <p:nvPr/>
        </p:nvSpPr>
        <p:spPr>
          <a:xfrm>
            <a:off x="1685050" y="2890650"/>
            <a:ext cx="4093500" cy="261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800">
                <a:solidFill>
                  <a:srgbClr val="202124"/>
                </a:solidFill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RIT</a:t>
            </a:r>
            <a:endParaRPr b="1" sz="1800">
              <a:solidFill>
                <a:srgbClr val="202124"/>
              </a:solidFill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1550">
                <a:solidFill>
                  <a:srgbClr val="181A1A"/>
                </a:solidFill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Fa’ che impariamo, Signore, da Te,</a:t>
            </a:r>
            <a:endParaRPr b="1" sz="1550">
              <a:solidFill>
                <a:srgbClr val="181A1A"/>
              </a:solidFill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1550">
                <a:solidFill>
                  <a:srgbClr val="181A1A"/>
                </a:solidFill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Che il più grande è chi più sa servire,</a:t>
            </a:r>
            <a:endParaRPr b="1" sz="1550">
              <a:solidFill>
                <a:srgbClr val="181A1A"/>
              </a:solidFill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1550">
                <a:solidFill>
                  <a:srgbClr val="181A1A"/>
                </a:solidFill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Chi s’abbassa e chi si sa piegare,</a:t>
            </a:r>
            <a:endParaRPr b="1" sz="1550">
              <a:solidFill>
                <a:srgbClr val="181A1A"/>
              </a:solidFill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550">
                <a:solidFill>
                  <a:srgbClr val="181A1A"/>
                </a:solidFill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Perché grande è soltanto l’amore.</a:t>
            </a:r>
            <a:endParaRPr b="1" sz="1800">
              <a:solidFill>
                <a:srgbClr val="202124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202124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202124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202124"/>
              </a:solidFill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202124"/>
              </a:solidFill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57" name="Google Shape;157;p19"/>
          <p:cNvPicPr preferRelativeResize="0"/>
          <p:nvPr/>
        </p:nvPicPr>
        <p:blipFill rotWithShape="1">
          <a:blip r:embed="rId5">
            <a:alphaModFix/>
          </a:blip>
          <a:srcRect b="0" l="0" r="0" t="-1864"/>
          <a:stretch/>
        </p:blipFill>
        <p:spPr>
          <a:xfrm>
            <a:off x="5176200" y="1116450"/>
            <a:ext cx="2461350" cy="2279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0"/>
          <p:cNvSpPr txBox="1"/>
          <p:nvPr>
            <p:ph type="title"/>
          </p:nvPr>
        </p:nvSpPr>
        <p:spPr>
          <a:xfrm>
            <a:off x="238725" y="498575"/>
            <a:ext cx="6447600" cy="990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Lettura</a:t>
            </a:r>
            <a:endParaRPr/>
          </a:p>
        </p:txBody>
      </p:sp>
      <p:sp>
        <p:nvSpPr>
          <p:cNvPr id="163" name="Google Shape;163;p20"/>
          <p:cNvSpPr txBox="1"/>
          <p:nvPr>
            <p:ph idx="1" type="body"/>
          </p:nvPr>
        </p:nvSpPr>
        <p:spPr>
          <a:xfrm>
            <a:off x="238725" y="1116450"/>
            <a:ext cx="6706200" cy="2910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900">
                <a:solidFill>
                  <a:schemeClr val="dk1"/>
                </a:solidFill>
                <a:highlight>
                  <a:srgbClr val="FFFFFF"/>
                </a:highlight>
              </a:rPr>
              <a:t>Dal Vangelo secondo Giovanni</a:t>
            </a:r>
            <a:endParaRPr sz="19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100"/>
              </a:spcBef>
              <a:spcAft>
                <a:spcPts val="11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222222"/>
                </a:solidFill>
                <a:highlight>
                  <a:srgbClr val="FFFFFF"/>
                </a:highlight>
              </a:rPr>
              <a:t>Non voi avete scelto me, ma io ho scelto voi e vi ho costituiti perché andiate e portiate frutto e il vostro frutto rimanga; perché tutto quello che chiederete al Padre nel mio nome, ve lo conceda. Questo vi comando: che vi amiate gli uni gli altri.</a:t>
            </a:r>
            <a:endParaRPr sz="2000">
              <a:solidFill>
                <a:srgbClr val="333333"/>
              </a:solidFill>
            </a:endParaRPr>
          </a:p>
        </p:txBody>
      </p:sp>
      <p:pic>
        <p:nvPicPr>
          <p:cNvPr id="164" name="Google Shape;16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97900" y="-65675"/>
            <a:ext cx="788552" cy="788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97902" y="4646889"/>
            <a:ext cx="788552" cy="4019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20"/>
          <p:cNvPicPr preferRelativeResize="0"/>
          <p:nvPr/>
        </p:nvPicPr>
        <p:blipFill rotWithShape="1">
          <a:blip r:embed="rId5">
            <a:alphaModFix/>
          </a:blip>
          <a:srcRect b="0" l="-3360" r="3359" t="0"/>
          <a:stretch/>
        </p:blipFill>
        <p:spPr>
          <a:xfrm>
            <a:off x="4151850" y="2571750"/>
            <a:ext cx="2012675" cy="2012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1"/>
          <p:cNvSpPr txBox="1"/>
          <p:nvPr>
            <p:ph type="title"/>
          </p:nvPr>
        </p:nvSpPr>
        <p:spPr>
          <a:xfrm>
            <a:off x="234675" y="382650"/>
            <a:ext cx="6447600" cy="990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Dalle parole di Papa Francesco</a:t>
            </a:r>
            <a:endParaRPr/>
          </a:p>
        </p:txBody>
      </p:sp>
      <p:sp>
        <p:nvSpPr>
          <p:cNvPr id="172" name="Google Shape;172;p21"/>
          <p:cNvSpPr txBox="1"/>
          <p:nvPr>
            <p:ph idx="1" type="body"/>
          </p:nvPr>
        </p:nvSpPr>
        <p:spPr>
          <a:xfrm>
            <a:off x="234675" y="905225"/>
            <a:ext cx="6859500" cy="2910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 lnSpcReduction="1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Cristo vive. Egli è la nostra speranza e la più bella giovinezza di questo mondo. Tutto ciò che Lui tocca diventa giovane, diventa nuovo, si riempie di vita. Perciò, le prime parole che voglio rivolgere a ciascun giovane cristiano sono: Lui vive e ti vuole vivo! Lui è in te, Lui è con te e non se ne va mai. Per quanto tu ti possa allontanare, accanto a te c’è il Risorto, che ti chiama e ti aspetta per ricominciare. Quando ti senti vecchio per la tristezza, i rancori, le paure, i dubbi o i fallimenti, Lui sarà lì per ridarti la forza e la speranza.</a:t>
            </a:r>
            <a:endParaRPr sz="160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73" name="Google Shape;17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6900" y="3023975"/>
            <a:ext cx="3012325" cy="19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2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Insieme</a:t>
            </a:r>
            <a:endParaRPr/>
          </a:p>
        </p:txBody>
      </p:sp>
      <p:sp>
        <p:nvSpPr>
          <p:cNvPr id="179" name="Google Shape;179;p22"/>
          <p:cNvSpPr txBox="1"/>
          <p:nvPr>
            <p:ph idx="2" type="body"/>
          </p:nvPr>
        </p:nvSpPr>
        <p:spPr>
          <a:xfrm>
            <a:off x="3817600" y="1171950"/>
            <a:ext cx="3138000" cy="3807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2550">
                <a:solidFill>
                  <a:srgbClr val="373737"/>
                </a:solidFill>
                <a:highlight>
                  <a:srgbClr val="FFFFFF"/>
                </a:highlight>
              </a:rPr>
              <a:t>3 Ave Maria</a:t>
            </a:r>
            <a:endParaRPr sz="2550">
              <a:solidFill>
                <a:srgbClr val="373737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80" name="Google Shape;18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3025" y="1171950"/>
            <a:ext cx="3412925" cy="1706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faccettatura">
  <a:themeElements>
    <a:clrScheme name="Rosso viola">
      <a:dk1>
        <a:srgbClr val="000000"/>
      </a:dk1>
      <a:lt1>
        <a:srgbClr val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