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fab67614d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fab67614d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56c4cf71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56c4cf71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fab67614d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fab67614d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1f695f046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1f695f046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fab67614d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efab67614d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4100"/>
              <a:buFont typeface="Trebuchet MS"/>
              <a:buNone/>
              <a:defRPr sz="4100">
                <a:solidFill>
                  <a:srgbClr val="B4176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r"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04" name="Google Shape;104;p12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19" name="Google Shape;119;p14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514349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508001" y="2025650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000"/>
              <a:buFont typeface="Trebuchet MS"/>
              <a:buNone/>
              <a:defRPr b="0" sz="3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508000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500"/>
              <a:buFont typeface="Trebuchet MS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800"/>
              <a:buFont typeface="Trebuchet MS"/>
              <a:buNone/>
              <a:defRPr b="0"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508000" y="4025503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10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92100" lvl="1" marL="914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00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79400" lvl="2" marL="1371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800"/>
              <a:buFont typeface="Noto Sans Symbols"/>
              <a:buChar char="►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3050" lvl="3" marL="1828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3050" lvl="4" marL="22860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3050" lvl="5" marL="2743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3050" lvl="6" marL="3200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3050" lvl="7" marL="3657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3050" lvl="8" marL="4114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hyperlink" Target="https://youtu.be/EUG6KnGxpcc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s://youtu.be/EUG6KnGxpcc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800"/>
              </a:spcBef>
              <a:spcAft>
                <a:spcPts val="0"/>
              </a:spcAft>
              <a:buNone/>
            </a:pPr>
            <a:r>
              <a:rPr lang="it"/>
              <a:t>Incontro GAS e ADS 01/04/2022</a:t>
            </a:r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350" y="51275"/>
            <a:ext cx="304800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508000" y="598875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Canto - Chiamati per nome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508000" y="1072850"/>
            <a:ext cx="5432400" cy="364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54" name="Google Shape;15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9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-1864"/>
          <a:stretch/>
        </p:blipFill>
        <p:spPr>
          <a:xfrm>
            <a:off x="4067500" y="1432013"/>
            <a:ext cx="2461350" cy="2279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9"/>
          <p:cNvSpPr txBox="1"/>
          <p:nvPr/>
        </p:nvSpPr>
        <p:spPr>
          <a:xfrm>
            <a:off x="508000" y="1432000"/>
            <a:ext cx="36288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u="sng">
                <a:solidFill>
                  <a:schemeClr val="hlink"/>
                </a:solidFill>
                <a:hlinkClick r:id="rId7"/>
              </a:rPr>
              <a:t>Gen Verde - Chiamati per nome (Official Lyric Video)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251150" y="38415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Lettura</a:t>
            </a:r>
            <a:endParaRPr/>
          </a:p>
        </p:txBody>
      </p:sp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251150" y="920300"/>
            <a:ext cx="69423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chemeClr val="dk1"/>
                </a:solidFill>
                <a:highlight>
                  <a:srgbClr val="FFFFFF"/>
                </a:highlight>
              </a:rPr>
              <a:t>Dal Vangelo secondo Matteo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7916"/>
              </a:lnSpc>
              <a:spcBef>
                <a:spcPts val="11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chemeClr val="dk1"/>
                </a:solidFill>
              </a:rPr>
              <a:t>In quel tempo, Gesù disse ai suoi discepoli: “Non accumulate per voi tesori sulla terra, dove tarma e ruggine consumano e dove ladri scassinano e rubano; accumulate invece per voi tesori in cielo, dove né tarma né ruggine consumano e dove ladri non scassinano e non rubano. Perché, dov’è il tuo tesoro, là sarà anche il tuo cuore.”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80938" y="2977950"/>
            <a:ext cx="3282726" cy="172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Dalle parole di Papa Francesco</a:t>
            </a:r>
            <a:endParaRPr/>
          </a:p>
        </p:txBody>
      </p:sp>
      <p:sp>
        <p:nvSpPr>
          <p:cNvPr id="172" name="Google Shape;172;p21"/>
          <p:cNvSpPr txBox="1"/>
          <p:nvPr>
            <p:ph idx="1" type="body"/>
          </p:nvPr>
        </p:nvSpPr>
        <p:spPr>
          <a:xfrm>
            <a:off x="508000" y="1018367"/>
            <a:ext cx="64476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1"/>
                </a:solidFill>
                <a:highlight>
                  <a:srgbClr val="FFFFFF"/>
                </a:highlight>
              </a:rPr>
              <a:t>Anzitutto voglio dire ad ognuno la prima verità: “Dio ti ama”. Se l’hai già sentito, non importa, voglio ricordartelo: Dio ti ama. Non dubitarne mai, qualunque cosa ti accada nella vita. In qualunque circostanza, sei infinitamente amato.</a:t>
            </a:r>
            <a:endParaRPr sz="1600"/>
          </a:p>
        </p:txBody>
      </p:sp>
      <p:pic>
        <p:nvPicPr>
          <p:cNvPr id="173" name="Google Shape;17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9425" y="2152750"/>
            <a:ext cx="3844750" cy="2561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>
            <p:ph type="title"/>
          </p:nvPr>
        </p:nvSpPr>
        <p:spPr>
          <a:xfrm>
            <a:off x="508000" y="41995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Proprio come don Bosco…</a:t>
            </a:r>
            <a:endParaRPr/>
          </a:p>
        </p:txBody>
      </p:sp>
      <p:pic>
        <p:nvPicPr>
          <p:cNvPr id="179" name="Google Shape;17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2"/>
          <p:cNvSpPr txBox="1"/>
          <p:nvPr>
            <p:ph idx="1" type="body"/>
          </p:nvPr>
        </p:nvSpPr>
        <p:spPr>
          <a:xfrm>
            <a:off x="508000" y="1132102"/>
            <a:ext cx="6447600" cy="3514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900"/>
              <a:t>Recitiamo insieme 3 Ave Maria</a:t>
            </a:r>
            <a:endParaRPr sz="1900"/>
          </a:p>
        </p:txBody>
      </p:sp>
      <p:pic>
        <p:nvPicPr>
          <p:cNvPr id="182" name="Google Shape;182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01363" y="1440413"/>
            <a:ext cx="3860874" cy="2898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Rosso viola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