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fab67614d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fab67614d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156c4cf71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156c4cf71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fab67614d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efab67614d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1f695f046b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1f695f046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efab67614d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efab67614d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4100"/>
              <a:buFont typeface="Trebuchet MS"/>
              <a:buNone/>
              <a:defRPr sz="4100">
                <a:solidFill>
                  <a:srgbClr val="B4176D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r"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024604" y="2724150"/>
            <a:ext cx="54183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508001" y="3352800"/>
            <a:ext cx="6447600" cy="11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100"/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" sz="6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514349" y="457200"/>
            <a:ext cx="64413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300"/>
              <a:buFont typeface="Trebuchet MS"/>
              <a:buNone/>
              <a:defRPr b="0" sz="33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507999" y="3009900"/>
            <a:ext cx="64476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508001" y="3395586"/>
            <a:ext cx="6447600" cy="11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508001" y="2025650"/>
            <a:ext cx="64476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3000"/>
              <a:buFont typeface="Trebuchet MS"/>
              <a:buNone/>
              <a:defRPr b="0" sz="3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506809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16288" y="2052934"/>
            <a:ext cx="3139200" cy="24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08000" y="1123953"/>
            <a:ext cx="28908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500"/>
              <a:buFont typeface="Trebuchet MS"/>
              <a:buNone/>
              <a:defRPr sz="15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1800"/>
              <a:buFont typeface="Trebuchet MS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indent="-228600" lvl="1" marL="914400" algn="l"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indent="-228600" lvl="2" marL="1371600" algn="l"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indent="-228600" lvl="4" marL="22860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indent="-228600" lvl="5" marL="27432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indent="-228600" lvl="6" marL="32004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indent="-228600" lvl="7" marL="36576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indent="-228600" lvl="8" marL="4114800" algn="l"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4176D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4176D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0F49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rgbClr val="780F49">
                <a:alpha val="65882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rgbClr val="B4176D">
                <a:alpha val="69803"/>
              </a:srgb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B4176D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98450" lvl="0" marL="457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10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100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800"/>
              <a:buFont typeface="Noto Sans Symbols"/>
              <a:buChar char="►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spcBef>
                <a:spcPts val="800"/>
              </a:spcBef>
              <a:spcAft>
                <a:spcPts val="0"/>
              </a:spcAft>
              <a:buClr>
                <a:srgbClr val="B4176D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00" u="none" cap="none" strike="noStrike">
                <a:solidFill>
                  <a:srgbClr val="B4176D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5" Type="http://schemas.openxmlformats.org/officeDocument/2006/relationships/hyperlink" Target="https://youtu.be/EUG6KnGxpcc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youtu.be/EUG6KnGxpcc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Preghiera</a:t>
            </a:r>
            <a:endParaRPr/>
          </a:p>
        </p:txBody>
      </p:sp>
      <p:sp>
        <p:nvSpPr>
          <p:cNvPr id="144" name="Google Shape;144;p18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r">
              <a:spcBef>
                <a:spcPts val="800"/>
              </a:spcBef>
              <a:spcAft>
                <a:spcPts val="0"/>
              </a:spcAft>
              <a:buNone/>
            </a:pPr>
            <a:r>
              <a:rPr lang="it"/>
              <a:t>Incontro GAS e ADS 01/04/2022</a:t>
            </a:r>
            <a:endParaRPr/>
          </a:p>
        </p:txBody>
      </p:sp>
      <p:pic>
        <p:nvPicPr>
          <p:cNvPr id="145" name="Google Shape;14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350" y="51275"/>
            <a:ext cx="304800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508000" y="598875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Canto - Chiamati per nome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508000" y="1072850"/>
            <a:ext cx="5432400" cy="36483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02124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rgbClr val="202124"/>
              </a:solidFill>
              <a:highlight>
                <a:srgbClr val="FFFFFF"/>
              </a:highlight>
            </a:endParaRPr>
          </a:p>
        </p:txBody>
      </p:sp>
      <p:pic>
        <p:nvPicPr>
          <p:cNvPr id="154" name="Google Shape;15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9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-1864"/>
          <a:stretch/>
        </p:blipFill>
        <p:spPr>
          <a:xfrm>
            <a:off x="4067500" y="1432013"/>
            <a:ext cx="2461350" cy="2279475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9"/>
          <p:cNvSpPr txBox="1"/>
          <p:nvPr/>
        </p:nvSpPr>
        <p:spPr>
          <a:xfrm>
            <a:off x="508000" y="1432000"/>
            <a:ext cx="3628800" cy="51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 u="sng">
                <a:solidFill>
                  <a:schemeClr val="hlink"/>
                </a:solidFill>
                <a:hlinkClick r:id="rId7"/>
              </a:rPr>
              <a:t>Gen Verde - Chiamati per nome (Official Lyric Video)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0"/>
          <p:cNvSpPr txBox="1"/>
          <p:nvPr>
            <p:ph type="title"/>
          </p:nvPr>
        </p:nvSpPr>
        <p:spPr>
          <a:xfrm>
            <a:off x="251150" y="38415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Lettura</a:t>
            </a:r>
            <a:endParaRPr/>
          </a:p>
        </p:txBody>
      </p:sp>
      <p:sp>
        <p:nvSpPr>
          <p:cNvPr id="163" name="Google Shape;163;p20"/>
          <p:cNvSpPr txBox="1"/>
          <p:nvPr>
            <p:ph idx="1" type="body"/>
          </p:nvPr>
        </p:nvSpPr>
        <p:spPr>
          <a:xfrm>
            <a:off x="251150" y="920300"/>
            <a:ext cx="69423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chemeClr val="dk1"/>
                </a:solidFill>
                <a:highlight>
                  <a:srgbClr val="FFFFFF"/>
                </a:highlight>
              </a:rPr>
              <a:t>Dal Vangelo secondo Matteo</a:t>
            </a:r>
            <a:endParaRPr sz="19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7916"/>
              </a:lnSpc>
              <a:spcBef>
                <a:spcPts val="11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600">
                <a:solidFill>
                  <a:schemeClr val="dk1"/>
                </a:solidFill>
              </a:rPr>
              <a:t>In quel tempo, Gesù disse ai suoi discepoli: “Non accumulate per voi tesori sulla terra, dove tarma e ruggine consumano e dove ladri scassinano e rubano; accumulate invece per voi tesori in cielo, dove né tarma né ruggine consumano e dove ladri non scassinano e non rubano. Perché, dov’è il tuo tesoro, là sarà anche il tuo cuore.”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16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80938" y="2977950"/>
            <a:ext cx="3282726" cy="172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Dalle parole di Papa Francesco</a:t>
            </a:r>
            <a:endParaRPr/>
          </a:p>
        </p:txBody>
      </p:sp>
      <p:sp>
        <p:nvSpPr>
          <p:cNvPr id="172" name="Google Shape;172;p21"/>
          <p:cNvSpPr txBox="1"/>
          <p:nvPr>
            <p:ph idx="1" type="body"/>
          </p:nvPr>
        </p:nvSpPr>
        <p:spPr>
          <a:xfrm>
            <a:off x="508000" y="1018367"/>
            <a:ext cx="6447600" cy="291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dk1"/>
                </a:solidFill>
                <a:highlight>
                  <a:srgbClr val="FFFFFF"/>
                </a:highlight>
              </a:rPr>
              <a:t>Anzitutto voglio dire ad ognuno la prima verità: “Dio ti ama”. Se l’hai già sentito, non importa, voglio ricordartelo: Dio ti ama. Non dubitarne mai, qualunque cosa ti accada nella vita. In qualunque circostanza, sei infinitamente amato.</a:t>
            </a:r>
            <a:endParaRPr sz="1600"/>
          </a:p>
        </p:txBody>
      </p:sp>
      <p:pic>
        <p:nvPicPr>
          <p:cNvPr id="173" name="Google Shape;17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9425" y="2152750"/>
            <a:ext cx="3844750" cy="2561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/>
          <p:nvPr>
            <p:ph type="title"/>
          </p:nvPr>
        </p:nvSpPr>
        <p:spPr>
          <a:xfrm>
            <a:off x="508000" y="419950"/>
            <a:ext cx="6447600" cy="990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Proprio come don Bosco…</a:t>
            </a:r>
            <a:endParaRPr/>
          </a:p>
        </p:txBody>
      </p:sp>
      <p:pic>
        <p:nvPicPr>
          <p:cNvPr id="179" name="Google Shape;17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7900" y="-65675"/>
            <a:ext cx="788552" cy="78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97902" y="4646889"/>
            <a:ext cx="788552" cy="401961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2"/>
          <p:cNvSpPr txBox="1"/>
          <p:nvPr>
            <p:ph idx="1" type="body"/>
          </p:nvPr>
        </p:nvSpPr>
        <p:spPr>
          <a:xfrm>
            <a:off x="508000" y="1132102"/>
            <a:ext cx="6447600" cy="3514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it" sz="1900"/>
              <a:t>Recitiamo insieme 3 Ave Maria</a:t>
            </a:r>
            <a:endParaRPr sz="1900"/>
          </a:p>
        </p:txBody>
      </p:sp>
      <p:pic>
        <p:nvPicPr>
          <p:cNvPr id="182" name="Google Shape;182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01363" y="1440413"/>
            <a:ext cx="3860874" cy="2898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Rosso viola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