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fab67614d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fab67614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156c4cf71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156c4cf71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efab67614d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efab67614d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1f695f046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1f695f046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efab67614d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efab67614d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22" name="Shape 22"/>
        <p:cNvGrpSpPr/>
        <p:nvPr/>
      </p:nvGrpSpPr>
      <p:grpSpPr>
        <a:xfrm>
          <a:off x="0" y="0"/>
          <a:ext cx="0" cy="0"/>
          <a:chOff x="0" y="0"/>
          <a:chExt cx="0" cy="0"/>
        </a:xfrm>
      </p:grpSpPr>
      <p:grpSp>
        <p:nvGrpSpPr>
          <p:cNvPr id="23" name="Google Shape;23;p2"/>
          <p:cNvGrpSpPr/>
          <p:nvPr/>
        </p:nvGrpSpPr>
        <p:grpSpPr>
          <a:xfrm>
            <a:off x="-78" y="-6350"/>
            <a:ext cx="9144178" cy="5149935"/>
            <a:chOff x="-104" y="-8467"/>
            <a:chExt cx="12192237" cy="6866580"/>
          </a:xfrm>
        </p:grpSpPr>
        <p:cxnSp>
          <p:nvCxnSpPr>
            <p:cNvPr id="24" name="Google Shape;24;p2"/>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25" name="Google Shape;25;p2"/>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26" name="Google Shape;26;p2"/>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27" name="Google Shape;27;p2"/>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2"/>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9" name="Google Shape;29;p2"/>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30" name="Google Shape;30;p2"/>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31" name="Google Shape;31;p2"/>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32" name="Google Shape;32;p2"/>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33" name="Google Shape;33;p2"/>
            <p:cNvSpPr/>
            <p:nvPr/>
          </p:nvSpPr>
          <p:spPr>
            <a:xfrm rot="10800000">
              <a:off x="-104" y="54"/>
              <a:ext cx="842700" cy="5666100"/>
            </a:xfrm>
            <a:prstGeom prst="triangle">
              <a:avLst>
                <a:gd fmla="val 10000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130300" y="1803400"/>
            <a:ext cx="5825100" cy="1234800"/>
          </a:xfrm>
          <a:prstGeom prst="rect">
            <a:avLst/>
          </a:prstGeom>
          <a:noFill/>
          <a:ln>
            <a:noFill/>
          </a:ln>
        </p:spPr>
        <p:txBody>
          <a:bodyPr anchorCtr="0" anchor="b" bIns="34275" lIns="68575" spcFirstLastPara="1" rIns="68575" wrap="square" tIns="34275">
            <a:noAutofit/>
          </a:bodyPr>
          <a:lstStyle>
            <a:lvl1pPr lvl="0" algn="r">
              <a:spcBef>
                <a:spcPts val="0"/>
              </a:spcBef>
              <a:spcAft>
                <a:spcPts val="0"/>
              </a:spcAft>
              <a:buClr>
                <a:srgbClr val="B4176D"/>
              </a:buClr>
              <a:buSzPts val="4100"/>
              <a:buFont typeface="Trebuchet MS"/>
              <a:buNone/>
              <a:defRPr sz="4100">
                <a:solidFill>
                  <a:srgbClr val="B4176D"/>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2"/>
          <p:cNvSpPr txBox="1"/>
          <p:nvPr>
            <p:ph idx="1" type="subTitle"/>
          </p:nvPr>
        </p:nvSpPr>
        <p:spPr>
          <a:xfrm>
            <a:off x="1130300" y="3038125"/>
            <a:ext cx="5825100" cy="822600"/>
          </a:xfrm>
          <a:prstGeom prst="rect">
            <a:avLst/>
          </a:prstGeom>
          <a:noFill/>
          <a:ln>
            <a:noFill/>
          </a:ln>
        </p:spPr>
        <p:txBody>
          <a:bodyPr anchorCtr="0" anchor="t" bIns="34275" lIns="68575" spcFirstLastPara="1" rIns="68575" wrap="square" tIns="34275">
            <a:normAutofit/>
          </a:bodyPr>
          <a:lstStyle>
            <a:lvl1pPr lvl="0" algn="r">
              <a:spcBef>
                <a:spcPts val="800"/>
              </a:spcBef>
              <a:spcAft>
                <a:spcPts val="0"/>
              </a:spcAft>
              <a:buSzPts val="1100"/>
              <a:buNone/>
              <a:defRPr>
                <a:solidFill>
                  <a:srgbClr val="7F7F7F"/>
                </a:solidFill>
              </a:defRPr>
            </a:lvl1pPr>
            <a:lvl2pPr lvl="1" algn="ctr">
              <a:spcBef>
                <a:spcPts val="800"/>
              </a:spcBef>
              <a:spcAft>
                <a:spcPts val="0"/>
              </a:spcAft>
              <a:buSzPts val="1000"/>
              <a:buNone/>
              <a:defRPr>
                <a:solidFill>
                  <a:srgbClr val="888888"/>
                </a:solidFill>
              </a:defRPr>
            </a:lvl2pPr>
            <a:lvl3pPr lvl="2" algn="ctr">
              <a:spcBef>
                <a:spcPts val="800"/>
              </a:spcBef>
              <a:spcAft>
                <a:spcPts val="0"/>
              </a:spcAft>
              <a:buSzPts val="800"/>
              <a:buNone/>
              <a:defRPr>
                <a:solidFill>
                  <a:srgbClr val="888888"/>
                </a:solidFill>
              </a:defRPr>
            </a:lvl3pPr>
            <a:lvl4pPr lvl="3" algn="ctr">
              <a:spcBef>
                <a:spcPts val="800"/>
              </a:spcBef>
              <a:spcAft>
                <a:spcPts val="0"/>
              </a:spcAft>
              <a:buSzPts val="700"/>
              <a:buNone/>
              <a:defRPr>
                <a:solidFill>
                  <a:srgbClr val="888888"/>
                </a:solidFill>
              </a:defRPr>
            </a:lvl4pPr>
            <a:lvl5pPr lvl="4" algn="ctr">
              <a:spcBef>
                <a:spcPts val="800"/>
              </a:spcBef>
              <a:spcAft>
                <a:spcPts val="0"/>
              </a:spcAft>
              <a:buSzPts val="700"/>
              <a:buNone/>
              <a:defRPr>
                <a:solidFill>
                  <a:srgbClr val="888888"/>
                </a:solidFill>
              </a:defRPr>
            </a:lvl5pPr>
            <a:lvl6pPr lvl="5" algn="ctr">
              <a:spcBef>
                <a:spcPts val="800"/>
              </a:spcBef>
              <a:spcAft>
                <a:spcPts val="0"/>
              </a:spcAft>
              <a:buSzPts val="700"/>
              <a:buNone/>
              <a:defRPr>
                <a:solidFill>
                  <a:srgbClr val="888888"/>
                </a:solidFill>
              </a:defRPr>
            </a:lvl6pPr>
            <a:lvl7pPr lvl="6" algn="ctr">
              <a:spcBef>
                <a:spcPts val="800"/>
              </a:spcBef>
              <a:spcAft>
                <a:spcPts val="0"/>
              </a:spcAft>
              <a:buSzPts val="700"/>
              <a:buNone/>
              <a:defRPr>
                <a:solidFill>
                  <a:srgbClr val="888888"/>
                </a:solidFill>
              </a:defRPr>
            </a:lvl7pPr>
            <a:lvl8pPr lvl="7" algn="ctr">
              <a:spcBef>
                <a:spcPts val="800"/>
              </a:spcBef>
              <a:spcAft>
                <a:spcPts val="0"/>
              </a:spcAft>
              <a:buSzPts val="700"/>
              <a:buNone/>
              <a:defRPr>
                <a:solidFill>
                  <a:srgbClr val="888888"/>
                </a:solidFill>
              </a:defRPr>
            </a:lvl8pPr>
            <a:lvl9pPr lvl="8" algn="ctr">
              <a:spcBef>
                <a:spcPts val="800"/>
              </a:spcBef>
              <a:spcAft>
                <a:spcPts val="0"/>
              </a:spcAft>
              <a:buSzPts val="700"/>
              <a:buNone/>
              <a:defRPr>
                <a:solidFill>
                  <a:srgbClr val="888888"/>
                </a:solidFill>
              </a:defRPr>
            </a:lvl9pPr>
          </a:lstStyle>
          <a:p/>
        </p:txBody>
      </p:sp>
      <p:sp>
        <p:nvSpPr>
          <p:cNvPr id="36" name="Google Shape;36;p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7" name="Google Shape;37;p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sottotitolo">
  <p:cSld name="Titolo e sottotitolo">
    <p:spTree>
      <p:nvGrpSpPr>
        <p:cNvPr id="90" name="Shape 90"/>
        <p:cNvGrpSpPr/>
        <p:nvPr/>
      </p:nvGrpSpPr>
      <p:grpSpPr>
        <a:xfrm>
          <a:off x="0" y="0"/>
          <a:ext cx="0" cy="0"/>
          <a:chOff x="0" y="0"/>
          <a:chExt cx="0" cy="0"/>
        </a:xfrm>
      </p:grpSpPr>
      <p:sp>
        <p:nvSpPr>
          <p:cNvPr id="91" name="Google Shape;91;p11"/>
          <p:cNvSpPr txBox="1"/>
          <p:nvPr>
            <p:ph type="title"/>
          </p:nvPr>
        </p:nvSpPr>
        <p:spPr>
          <a:xfrm>
            <a:off x="508001" y="457200"/>
            <a:ext cx="6447600" cy="2552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1"/>
          <p:cNvSpPr txBox="1"/>
          <p:nvPr>
            <p:ph idx="1"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93" name="Google Shape;93;p1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zione con didascalia">
  <p:cSld name="Citazione con didascalia">
    <p:spTree>
      <p:nvGrpSpPr>
        <p:cNvPr id="96" name="Shape 96"/>
        <p:cNvGrpSpPr/>
        <p:nvPr/>
      </p:nvGrpSpPr>
      <p:grpSpPr>
        <a:xfrm>
          <a:off x="0" y="0"/>
          <a:ext cx="0" cy="0"/>
          <a:chOff x="0" y="0"/>
          <a:chExt cx="0" cy="0"/>
        </a:xfrm>
      </p:grpSpPr>
      <p:sp>
        <p:nvSpPr>
          <p:cNvPr id="97" name="Google Shape;97;p12"/>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12"/>
          <p:cNvSpPr txBox="1"/>
          <p:nvPr>
            <p:ph idx="1" type="body"/>
          </p:nvPr>
        </p:nvSpPr>
        <p:spPr>
          <a:xfrm>
            <a:off x="1024604" y="2724150"/>
            <a:ext cx="5418300" cy="285900"/>
          </a:xfrm>
          <a:prstGeom prst="rect">
            <a:avLst/>
          </a:prstGeom>
          <a:noFill/>
          <a:ln>
            <a:noFill/>
          </a:ln>
        </p:spPr>
        <p:txBody>
          <a:bodyPr anchorCtr="0" anchor="ctr" bIns="34275" lIns="68575" spcFirstLastPara="1" rIns="68575" wrap="square" tIns="34275">
            <a:noAutofit/>
          </a:bodyPr>
          <a:lstStyle>
            <a:lvl1pPr indent="-228600" lvl="0" marL="457200" algn="l">
              <a:spcBef>
                <a:spcPts val="800"/>
              </a:spcBef>
              <a:spcAft>
                <a:spcPts val="0"/>
              </a:spcAft>
              <a:buSzPts val="1000"/>
              <a:buFont typeface="Trebuchet MS"/>
              <a:buNone/>
              <a:defRPr sz="1200">
                <a:solidFill>
                  <a:srgbClr val="7F7F7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99" name="Google Shape;99;p12"/>
          <p:cNvSpPr txBox="1"/>
          <p:nvPr>
            <p:ph idx="2" type="body"/>
          </p:nvPr>
        </p:nvSpPr>
        <p:spPr>
          <a:xfrm>
            <a:off x="508001" y="3352800"/>
            <a:ext cx="6447600" cy="1178100"/>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0" name="Google Shape;100;p12"/>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2"/>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2" name="Google Shape;102;p12"/>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03" name="Google Shape;103;p12"/>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04" name="Google Shape;104;p12"/>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p:cSld name="Scheda nome">
    <p:spTree>
      <p:nvGrpSpPr>
        <p:cNvPr id="105" name="Shape 105"/>
        <p:cNvGrpSpPr/>
        <p:nvPr/>
      </p:nvGrpSpPr>
      <p:grpSpPr>
        <a:xfrm>
          <a:off x="0" y="0"/>
          <a:ext cx="0" cy="0"/>
          <a:chOff x="0" y="0"/>
          <a:chExt cx="0" cy="0"/>
        </a:xfrm>
      </p:grpSpPr>
      <p:sp>
        <p:nvSpPr>
          <p:cNvPr id="106" name="Google Shape;106;p13"/>
          <p:cNvSpPr txBox="1"/>
          <p:nvPr>
            <p:ph type="title"/>
          </p:nvPr>
        </p:nvSpPr>
        <p:spPr>
          <a:xfrm>
            <a:off x="508001" y="1448991"/>
            <a:ext cx="6447600" cy="19467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3"/>
          <p:cNvSpPr txBox="1"/>
          <p:nvPr>
            <p:ph idx="1"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3F3F3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08" name="Google Shape;108;p1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9" name="Google Shape;109;p1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0" name="Google Shape;110;p1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a nome citazione">
  <p:cSld name="Scheda nome citazione">
    <p:spTree>
      <p:nvGrpSpPr>
        <p:cNvPr id="111" name="Shape 111"/>
        <p:cNvGrpSpPr/>
        <p:nvPr/>
      </p:nvGrpSpPr>
      <p:grpSpPr>
        <a:xfrm>
          <a:off x="0" y="0"/>
          <a:ext cx="0" cy="0"/>
          <a:chOff x="0" y="0"/>
          <a:chExt cx="0" cy="0"/>
        </a:xfrm>
      </p:grpSpPr>
      <p:sp>
        <p:nvSpPr>
          <p:cNvPr id="112" name="Google Shape;112;p14"/>
          <p:cNvSpPr txBox="1"/>
          <p:nvPr>
            <p:ph type="title"/>
          </p:nvPr>
        </p:nvSpPr>
        <p:spPr>
          <a:xfrm>
            <a:off x="698500" y="457200"/>
            <a:ext cx="60705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3" name="Google Shape;113;p14"/>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rgbClr val="3F3F3F"/>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14" name="Google Shape;114;p14"/>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15" name="Google Shape;115;p1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6" name="Google Shape;116;p1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1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
        <p:nvSpPr>
          <p:cNvPr id="118" name="Google Shape;118;p14"/>
          <p:cNvSpPr txBox="1"/>
          <p:nvPr/>
        </p:nvSpPr>
        <p:spPr>
          <a:xfrm>
            <a:off x="406403" y="592783"/>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
        <p:nvSpPr>
          <p:cNvPr id="119" name="Google Shape;119;p14"/>
          <p:cNvSpPr txBox="1"/>
          <p:nvPr/>
        </p:nvSpPr>
        <p:spPr>
          <a:xfrm>
            <a:off x="6669758" y="2164917"/>
            <a:ext cx="457200" cy="4386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b="0" i="0" lang="it" sz="6000" u="none" cap="none" strike="noStrike">
                <a:solidFill>
                  <a:schemeClr val="accent1"/>
                </a:solidFill>
                <a:latin typeface="Arial"/>
                <a:ea typeface="Arial"/>
                <a:cs typeface="Arial"/>
                <a:sym typeface="Arial"/>
              </a:rPr>
              <a:t>”</a:t>
            </a:r>
            <a:endParaRPr sz="11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o o falso">
  <p:cSld name="Vero o falso">
    <p:spTree>
      <p:nvGrpSpPr>
        <p:cNvPr id="120" name="Shape 120"/>
        <p:cNvGrpSpPr/>
        <p:nvPr/>
      </p:nvGrpSpPr>
      <p:grpSpPr>
        <a:xfrm>
          <a:off x="0" y="0"/>
          <a:ext cx="0" cy="0"/>
          <a:chOff x="0" y="0"/>
          <a:chExt cx="0" cy="0"/>
        </a:xfrm>
      </p:grpSpPr>
      <p:sp>
        <p:nvSpPr>
          <p:cNvPr id="121" name="Google Shape;121;p15"/>
          <p:cNvSpPr txBox="1"/>
          <p:nvPr>
            <p:ph type="title"/>
          </p:nvPr>
        </p:nvSpPr>
        <p:spPr>
          <a:xfrm>
            <a:off x="514349" y="457200"/>
            <a:ext cx="6441300" cy="22668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3300"/>
              <a:buFont typeface="Trebuchet MS"/>
              <a:buNone/>
              <a:defRPr b="0" sz="33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15"/>
          <p:cNvSpPr txBox="1"/>
          <p:nvPr>
            <p:ph idx="1" type="body"/>
          </p:nvPr>
        </p:nvSpPr>
        <p:spPr>
          <a:xfrm>
            <a:off x="507999" y="3009900"/>
            <a:ext cx="6447600" cy="3858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Font typeface="Trebuchet MS"/>
              <a:buNone/>
              <a:defRPr sz="1800">
                <a:solidFill>
                  <a:schemeClr val="accent1"/>
                </a:solidFill>
              </a:defRPr>
            </a:lvl1pPr>
            <a:lvl2pPr indent="-228600" lvl="1" marL="914400" algn="l">
              <a:spcBef>
                <a:spcPts val="800"/>
              </a:spcBef>
              <a:spcAft>
                <a:spcPts val="0"/>
              </a:spcAft>
              <a:buSzPts val="1000"/>
              <a:buFont typeface="Trebuchet MS"/>
              <a:buNone/>
              <a:defRPr/>
            </a:lvl2pPr>
            <a:lvl3pPr indent="-228600" lvl="2" marL="1371600" algn="l">
              <a:spcBef>
                <a:spcPts val="800"/>
              </a:spcBef>
              <a:spcAft>
                <a:spcPts val="0"/>
              </a:spcAft>
              <a:buSzPts val="800"/>
              <a:buFont typeface="Trebuchet MS"/>
              <a:buNone/>
              <a:defRPr/>
            </a:lvl3pPr>
            <a:lvl4pPr indent="-228600" lvl="3" marL="1828800" algn="l">
              <a:spcBef>
                <a:spcPts val="800"/>
              </a:spcBef>
              <a:spcAft>
                <a:spcPts val="0"/>
              </a:spcAft>
              <a:buSzPts val="700"/>
              <a:buFont typeface="Trebuchet MS"/>
              <a:buNone/>
              <a:defRPr/>
            </a:lvl4pPr>
            <a:lvl5pPr indent="-228600" lvl="4" marL="2286000" algn="l">
              <a:spcBef>
                <a:spcPts val="800"/>
              </a:spcBef>
              <a:spcAft>
                <a:spcPts val="0"/>
              </a:spcAft>
              <a:buSzPts val="700"/>
              <a:buFont typeface="Trebuchet MS"/>
              <a:buNone/>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23" name="Google Shape;123;p15"/>
          <p:cNvSpPr txBox="1"/>
          <p:nvPr>
            <p:ph idx="2" type="body"/>
          </p:nvPr>
        </p:nvSpPr>
        <p:spPr>
          <a:xfrm>
            <a:off x="508001" y="3395586"/>
            <a:ext cx="6447600" cy="113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4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124" name="Google Shape;124;p1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1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6" name="Google Shape;126;p1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27" name="Shape 127"/>
        <p:cNvGrpSpPr/>
        <p:nvPr/>
      </p:nvGrpSpPr>
      <p:grpSpPr>
        <a:xfrm>
          <a:off x="0" y="0"/>
          <a:ext cx="0" cy="0"/>
          <a:chOff x="0" y="0"/>
          <a:chExt cx="0" cy="0"/>
        </a:xfrm>
      </p:grpSpPr>
      <p:sp>
        <p:nvSpPr>
          <p:cNvPr id="128" name="Google Shape;128;p1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16"/>
          <p:cNvSpPr txBox="1"/>
          <p:nvPr>
            <p:ph idx="1" type="body"/>
          </p:nvPr>
        </p:nvSpPr>
        <p:spPr>
          <a:xfrm rot="5400000">
            <a:off x="2276402" y="-148058"/>
            <a:ext cx="2910600" cy="6447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0" name="Google Shape;130;p1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2" name="Google Shape;132;p1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33" name="Shape 133"/>
        <p:cNvGrpSpPr/>
        <p:nvPr/>
      </p:nvGrpSpPr>
      <p:grpSpPr>
        <a:xfrm>
          <a:off x="0" y="0"/>
          <a:ext cx="0" cy="0"/>
          <a:chOff x="0" y="0"/>
          <a:chExt cx="0" cy="0"/>
        </a:xfrm>
      </p:grpSpPr>
      <p:sp>
        <p:nvSpPr>
          <p:cNvPr id="134" name="Google Shape;134;p17"/>
          <p:cNvSpPr txBox="1"/>
          <p:nvPr>
            <p:ph type="title"/>
          </p:nvPr>
        </p:nvSpPr>
        <p:spPr>
          <a:xfrm rot="5400000">
            <a:off x="4495662" y="1937249"/>
            <a:ext cx="3938700" cy="9786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17"/>
          <p:cNvSpPr txBox="1"/>
          <p:nvPr>
            <p:ph idx="1" type="body"/>
          </p:nvPr>
        </p:nvSpPr>
        <p:spPr>
          <a:xfrm rot="5400000">
            <a:off x="1186264" y="-220950"/>
            <a:ext cx="3938700" cy="5295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136" name="Google Shape;136;p1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7" name="Google Shape;137;p1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1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9" name="Shape 39"/>
        <p:cNvGrpSpPr/>
        <p:nvPr/>
      </p:nvGrpSpPr>
      <p:grpSpPr>
        <a:xfrm>
          <a:off x="0" y="0"/>
          <a:ext cx="0" cy="0"/>
          <a:chOff x="0" y="0"/>
          <a:chExt cx="0" cy="0"/>
        </a:xfrm>
      </p:grpSpPr>
      <p:sp>
        <p:nvSpPr>
          <p:cNvPr id="40" name="Google Shape;40;p3"/>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3"/>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42" name="Google Shape;42;p3"/>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Google Shape;43;p3"/>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Google Shape;44;p3"/>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45" name="Shape 45"/>
        <p:cNvGrpSpPr/>
        <p:nvPr/>
      </p:nvGrpSpPr>
      <p:grpSpPr>
        <a:xfrm>
          <a:off x="0" y="0"/>
          <a:ext cx="0" cy="0"/>
          <a:chOff x="0" y="0"/>
          <a:chExt cx="0" cy="0"/>
        </a:xfrm>
      </p:grpSpPr>
      <p:sp>
        <p:nvSpPr>
          <p:cNvPr id="46" name="Google Shape;46;p4"/>
          <p:cNvSpPr txBox="1"/>
          <p:nvPr>
            <p:ph type="title"/>
          </p:nvPr>
        </p:nvSpPr>
        <p:spPr>
          <a:xfrm>
            <a:off x="508001" y="2025650"/>
            <a:ext cx="6447600" cy="1369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3000"/>
              <a:buFont typeface="Trebuchet MS"/>
              <a:buNone/>
              <a:defRPr b="0" sz="30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4"/>
          <p:cNvSpPr txBox="1"/>
          <p:nvPr>
            <p:ph idx="1" type="body"/>
          </p:nvPr>
        </p:nvSpPr>
        <p:spPr>
          <a:xfrm>
            <a:off x="508001" y="3395586"/>
            <a:ext cx="6447600"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200"/>
              <a:buNone/>
              <a:defRPr sz="1500">
                <a:solidFill>
                  <a:srgbClr val="7F7F7F"/>
                </a:solidFill>
              </a:defRPr>
            </a:lvl1pPr>
            <a:lvl2pPr indent="-228600" lvl="1" marL="914400" algn="l">
              <a:spcBef>
                <a:spcPts val="800"/>
              </a:spcBef>
              <a:spcAft>
                <a:spcPts val="0"/>
              </a:spcAft>
              <a:buSzPts val="1100"/>
              <a:buNone/>
              <a:defRPr sz="1400">
                <a:solidFill>
                  <a:srgbClr val="888888"/>
                </a:solidFill>
              </a:defRPr>
            </a:lvl2pPr>
            <a:lvl3pPr indent="-228600" lvl="2" marL="1371600" algn="l">
              <a:spcBef>
                <a:spcPts val="800"/>
              </a:spcBef>
              <a:spcAft>
                <a:spcPts val="0"/>
              </a:spcAft>
              <a:buSzPts val="1000"/>
              <a:buNone/>
              <a:defRPr sz="1200">
                <a:solidFill>
                  <a:srgbClr val="888888"/>
                </a:solidFill>
              </a:defRPr>
            </a:lvl3pPr>
            <a:lvl4pPr indent="-228600" lvl="3" marL="1828800" algn="l">
              <a:spcBef>
                <a:spcPts val="800"/>
              </a:spcBef>
              <a:spcAft>
                <a:spcPts val="0"/>
              </a:spcAft>
              <a:buSzPts val="800"/>
              <a:buNone/>
              <a:defRPr sz="1100">
                <a:solidFill>
                  <a:srgbClr val="888888"/>
                </a:solidFill>
              </a:defRPr>
            </a:lvl4pPr>
            <a:lvl5pPr indent="-228600" lvl="4" marL="2286000" algn="l">
              <a:spcBef>
                <a:spcPts val="800"/>
              </a:spcBef>
              <a:spcAft>
                <a:spcPts val="0"/>
              </a:spcAft>
              <a:buSzPts val="800"/>
              <a:buNone/>
              <a:defRPr sz="1100">
                <a:solidFill>
                  <a:srgbClr val="888888"/>
                </a:solidFill>
              </a:defRPr>
            </a:lvl5pPr>
            <a:lvl6pPr indent="-228600" lvl="5" marL="2743200" algn="l">
              <a:spcBef>
                <a:spcPts val="800"/>
              </a:spcBef>
              <a:spcAft>
                <a:spcPts val="0"/>
              </a:spcAft>
              <a:buSzPts val="800"/>
              <a:buNone/>
              <a:defRPr sz="1100">
                <a:solidFill>
                  <a:srgbClr val="888888"/>
                </a:solidFill>
              </a:defRPr>
            </a:lvl6pPr>
            <a:lvl7pPr indent="-228600" lvl="6" marL="3200400" algn="l">
              <a:spcBef>
                <a:spcPts val="800"/>
              </a:spcBef>
              <a:spcAft>
                <a:spcPts val="0"/>
              </a:spcAft>
              <a:buSzPts val="800"/>
              <a:buNone/>
              <a:defRPr sz="1100">
                <a:solidFill>
                  <a:srgbClr val="888888"/>
                </a:solidFill>
              </a:defRPr>
            </a:lvl7pPr>
            <a:lvl8pPr indent="-228600" lvl="7" marL="3657600" algn="l">
              <a:spcBef>
                <a:spcPts val="800"/>
              </a:spcBef>
              <a:spcAft>
                <a:spcPts val="0"/>
              </a:spcAft>
              <a:buSzPts val="800"/>
              <a:buNone/>
              <a:defRPr sz="1100">
                <a:solidFill>
                  <a:srgbClr val="888888"/>
                </a:solidFill>
              </a:defRPr>
            </a:lvl8pPr>
            <a:lvl9pPr indent="-228600" lvl="8" marL="4114800" algn="l">
              <a:spcBef>
                <a:spcPts val="800"/>
              </a:spcBef>
              <a:spcAft>
                <a:spcPts val="0"/>
              </a:spcAft>
              <a:buSzPts val="800"/>
              <a:buNone/>
              <a:defRPr sz="1100">
                <a:solidFill>
                  <a:srgbClr val="888888"/>
                </a:solidFill>
              </a:defRPr>
            </a:lvl9pPr>
          </a:lstStyle>
          <a:p/>
        </p:txBody>
      </p:sp>
      <p:sp>
        <p:nvSpPr>
          <p:cNvPr id="48" name="Google Shape;48;p4"/>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Google Shape;49;p4"/>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0" name="Google Shape;50;p4"/>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1" name="Shape 51"/>
        <p:cNvGrpSpPr/>
        <p:nvPr/>
      </p:nvGrpSpPr>
      <p:grpSpPr>
        <a:xfrm>
          <a:off x="0" y="0"/>
          <a:ext cx="0" cy="0"/>
          <a:chOff x="0" y="0"/>
          <a:chExt cx="0" cy="0"/>
        </a:xfrm>
      </p:grpSpPr>
      <p:sp>
        <p:nvSpPr>
          <p:cNvPr id="52" name="Google Shape;52;p5"/>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Google Shape;53;p5"/>
          <p:cNvSpPr txBox="1"/>
          <p:nvPr>
            <p:ph idx="1" type="body"/>
          </p:nvPr>
        </p:nvSpPr>
        <p:spPr>
          <a:xfrm>
            <a:off x="508000"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4" name="Google Shape;54;p5"/>
          <p:cNvSpPr txBox="1"/>
          <p:nvPr>
            <p:ph idx="2" type="body"/>
          </p:nvPr>
        </p:nvSpPr>
        <p:spPr>
          <a:xfrm>
            <a:off x="3817477" y="1620442"/>
            <a:ext cx="3138000" cy="29106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55" name="Google Shape;55;p5"/>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5"/>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7" name="Google Shape;57;p5"/>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58" name="Shape 58"/>
        <p:cNvGrpSpPr/>
        <p:nvPr/>
      </p:nvGrpSpPr>
      <p:grpSpPr>
        <a:xfrm>
          <a:off x="0" y="0"/>
          <a:ext cx="0" cy="0"/>
          <a:chOff x="0" y="0"/>
          <a:chExt cx="0" cy="0"/>
        </a:xfrm>
      </p:grpSpPr>
      <p:sp>
        <p:nvSpPr>
          <p:cNvPr id="59" name="Google Shape;59;p6"/>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2700"/>
              <a:buFont typeface="Trebuchet MS"/>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6"/>
          <p:cNvSpPr txBox="1"/>
          <p:nvPr>
            <p:ph idx="1" type="body"/>
          </p:nvPr>
        </p:nvSpPr>
        <p:spPr>
          <a:xfrm>
            <a:off x="506809"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1" name="Google Shape;61;p6"/>
          <p:cNvSpPr txBox="1"/>
          <p:nvPr>
            <p:ph idx="2" type="body"/>
          </p:nvPr>
        </p:nvSpPr>
        <p:spPr>
          <a:xfrm>
            <a:off x="506809"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2" name="Google Shape;62;p6"/>
          <p:cNvSpPr txBox="1"/>
          <p:nvPr>
            <p:ph idx="3" type="body"/>
          </p:nvPr>
        </p:nvSpPr>
        <p:spPr>
          <a:xfrm>
            <a:off x="3816287" y="1620737"/>
            <a:ext cx="3139200" cy="43230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400"/>
              <a:buNone/>
              <a:defRPr b="0" sz="1800"/>
            </a:lvl1pPr>
            <a:lvl2pPr indent="-228600" lvl="1" marL="914400" algn="l">
              <a:spcBef>
                <a:spcPts val="800"/>
              </a:spcBef>
              <a:spcAft>
                <a:spcPts val="0"/>
              </a:spcAft>
              <a:buSzPts val="1200"/>
              <a:buNone/>
              <a:defRPr b="1" sz="1500"/>
            </a:lvl2pPr>
            <a:lvl3pPr indent="-228600" lvl="2" marL="1371600" algn="l">
              <a:spcBef>
                <a:spcPts val="800"/>
              </a:spcBef>
              <a:spcAft>
                <a:spcPts val="0"/>
              </a:spcAft>
              <a:buSzPts val="1100"/>
              <a:buNone/>
              <a:defRPr b="1" sz="1400"/>
            </a:lvl3pPr>
            <a:lvl4pPr indent="-228600" lvl="3" marL="1828800" algn="l">
              <a:spcBef>
                <a:spcPts val="800"/>
              </a:spcBef>
              <a:spcAft>
                <a:spcPts val="0"/>
              </a:spcAft>
              <a:buSzPts val="1000"/>
              <a:buNone/>
              <a:defRPr b="1" sz="1200"/>
            </a:lvl4pPr>
            <a:lvl5pPr indent="-228600" lvl="4" marL="2286000" algn="l">
              <a:spcBef>
                <a:spcPts val="800"/>
              </a:spcBef>
              <a:spcAft>
                <a:spcPts val="0"/>
              </a:spcAft>
              <a:buSzPts val="1000"/>
              <a:buNone/>
              <a:defRPr b="1" sz="1200"/>
            </a:lvl5pPr>
            <a:lvl6pPr indent="-228600" lvl="5" marL="2743200" algn="l">
              <a:spcBef>
                <a:spcPts val="800"/>
              </a:spcBef>
              <a:spcAft>
                <a:spcPts val="0"/>
              </a:spcAft>
              <a:buSzPts val="1000"/>
              <a:buNone/>
              <a:defRPr b="1" sz="1200"/>
            </a:lvl6pPr>
            <a:lvl7pPr indent="-228600" lvl="6" marL="3200400" algn="l">
              <a:spcBef>
                <a:spcPts val="800"/>
              </a:spcBef>
              <a:spcAft>
                <a:spcPts val="0"/>
              </a:spcAft>
              <a:buSzPts val="1000"/>
              <a:buNone/>
              <a:defRPr b="1" sz="1200"/>
            </a:lvl7pPr>
            <a:lvl8pPr indent="-228600" lvl="7" marL="3657600" algn="l">
              <a:spcBef>
                <a:spcPts val="800"/>
              </a:spcBef>
              <a:spcAft>
                <a:spcPts val="0"/>
              </a:spcAft>
              <a:buSzPts val="1000"/>
              <a:buNone/>
              <a:defRPr b="1" sz="1200"/>
            </a:lvl8pPr>
            <a:lvl9pPr indent="-228600" lvl="8" marL="4114800" algn="l">
              <a:spcBef>
                <a:spcPts val="800"/>
              </a:spcBef>
              <a:spcAft>
                <a:spcPts val="0"/>
              </a:spcAft>
              <a:buSzPts val="1000"/>
              <a:buNone/>
              <a:defRPr b="1" sz="1200"/>
            </a:lvl9pPr>
          </a:lstStyle>
          <a:p/>
        </p:txBody>
      </p:sp>
      <p:sp>
        <p:nvSpPr>
          <p:cNvPr id="63" name="Google Shape;63;p6"/>
          <p:cNvSpPr txBox="1"/>
          <p:nvPr>
            <p:ph idx="4" type="body"/>
          </p:nvPr>
        </p:nvSpPr>
        <p:spPr>
          <a:xfrm>
            <a:off x="3816288" y="2052934"/>
            <a:ext cx="3139200" cy="24780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64" name="Google Shape;64;p6"/>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6"/>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6"/>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67" name="Shape 67"/>
        <p:cNvGrpSpPr/>
        <p:nvPr/>
      </p:nvGrpSpPr>
      <p:grpSpPr>
        <a:xfrm>
          <a:off x="0" y="0"/>
          <a:ext cx="0" cy="0"/>
          <a:chOff x="0" y="0"/>
          <a:chExt cx="0" cy="0"/>
        </a:xfrm>
      </p:grpSpPr>
      <p:sp>
        <p:nvSpPr>
          <p:cNvPr id="68" name="Google Shape;68;p7"/>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B4176D"/>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7"/>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7"/>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1" name="Google Shape;71;p7"/>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2" name="Shape 72"/>
        <p:cNvGrpSpPr/>
        <p:nvPr/>
      </p:nvGrpSpPr>
      <p:grpSpPr>
        <a:xfrm>
          <a:off x="0" y="0"/>
          <a:ext cx="0" cy="0"/>
          <a:chOff x="0" y="0"/>
          <a:chExt cx="0" cy="0"/>
        </a:xfrm>
      </p:grpSpPr>
      <p:sp>
        <p:nvSpPr>
          <p:cNvPr id="73" name="Google Shape;73;p8"/>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4" name="Google Shape;74;p8"/>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8"/>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76" name="Shape 76"/>
        <p:cNvGrpSpPr/>
        <p:nvPr/>
      </p:nvGrpSpPr>
      <p:grpSpPr>
        <a:xfrm>
          <a:off x="0" y="0"/>
          <a:ext cx="0" cy="0"/>
          <a:chOff x="0" y="0"/>
          <a:chExt cx="0" cy="0"/>
        </a:xfrm>
      </p:grpSpPr>
      <p:sp>
        <p:nvSpPr>
          <p:cNvPr id="77" name="Google Shape;77;p9"/>
          <p:cNvSpPr txBox="1"/>
          <p:nvPr>
            <p:ph type="title"/>
          </p:nvPr>
        </p:nvSpPr>
        <p:spPr>
          <a:xfrm>
            <a:off x="508000" y="1123953"/>
            <a:ext cx="2890800" cy="9588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500"/>
              <a:buFont typeface="Trebuchet MS"/>
              <a:buNone/>
              <a:defRPr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Google Shape;78;p9"/>
          <p:cNvSpPr txBox="1"/>
          <p:nvPr>
            <p:ph idx="1" type="body"/>
          </p:nvPr>
        </p:nvSpPr>
        <p:spPr>
          <a:xfrm>
            <a:off x="3570346" y="386193"/>
            <a:ext cx="3385200" cy="4144800"/>
          </a:xfrm>
          <a:prstGeom prst="rect">
            <a:avLst/>
          </a:prstGeom>
          <a:noFill/>
          <a:ln>
            <a:noFill/>
          </a:ln>
        </p:spPr>
        <p:txBody>
          <a:bodyPr anchorCtr="0" anchor="t" bIns="34275" lIns="68575" spcFirstLastPara="1" rIns="68575" wrap="square" tIns="34275">
            <a:normAutofit/>
          </a:bodyPr>
          <a:lstStyle>
            <a:lvl1pPr indent="-298450" lvl="0" marL="457200" algn="l">
              <a:spcBef>
                <a:spcPts val="800"/>
              </a:spcBef>
              <a:spcAft>
                <a:spcPts val="0"/>
              </a:spcAft>
              <a:buSzPts val="1100"/>
              <a:buChar char="►"/>
              <a:defRPr/>
            </a:lvl1pPr>
            <a:lvl2pPr indent="-298450" lvl="1" marL="914400" algn="l">
              <a:spcBef>
                <a:spcPts val="800"/>
              </a:spcBef>
              <a:spcAft>
                <a:spcPts val="0"/>
              </a:spcAft>
              <a:buSzPts val="1100"/>
              <a:buChar char="►"/>
              <a:defRPr/>
            </a:lvl2pPr>
            <a:lvl3pPr indent="-298450" lvl="2" marL="1371600" algn="l">
              <a:spcBef>
                <a:spcPts val="800"/>
              </a:spcBef>
              <a:spcAft>
                <a:spcPts val="0"/>
              </a:spcAft>
              <a:buSzPts val="1100"/>
              <a:buChar char="►"/>
              <a:defRPr/>
            </a:lvl3pPr>
            <a:lvl4pPr indent="-298450" lvl="3" marL="1828800" algn="l">
              <a:spcBef>
                <a:spcPts val="800"/>
              </a:spcBef>
              <a:spcAft>
                <a:spcPts val="0"/>
              </a:spcAft>
              <a:buSzPts val="1100"/>
              <a:buChar char="►"/>
              <a:defRPr/>
            </a:lvl4pPr>
            <a:lvl5pPr indent="-298450" lvl="4" marL="2286000" algn="l">
              <a:spcBef>
                <a:spcPts val="800"/>
              </a:spcBef>
              <a:spcAft>
                <a:spcPts val="0"/>
              </a:spcAft>
              <a:buSzPts val="1100"/>
              <a:buChar char="►"/>
              <a:defRPr/>
            </a:lvl5pPr>
            <a:lvl6pPr indent="-298450" lvl="5" marL="2743200" algn="l">
              <a:spcBef>
                <a:spcPts val="800"/>
              </a:spcBef>
              <a:spcAft>
                <a:spcPts val="0"/>
              </a:spcAft>
              <a:buSzPts val="1100"/>
              <a:buChar char="►"/>
              <a:defRPr/>
            </a:lvl6pPr>
            <a:lvl7pPr indent="-298450" lvl="6" marL="3200400" algn="l">
              <a:spcBef>
                <a:spcPts val="800"/>
              </a:spcBef>
              <a:spcAft>
                <a:spcPts val="0"/>
              </a:spcAft>
              <a:buSzPts val="1100"/>
              <a:buChar char="►"/>
              <a:defRPr/>
            </a:lvl7pPr>
            <a:lvl8pPr indent="-298450" lvl="7" marL="3657600" algn="l">
              <a:spcBef>
                <a:spcPts val="800"/>
              </a:spcBef>
              <a:spcAft>
                <a:spcPts val="0"/>
              </a:spcAft>
              <a:buSzPts val="1100"/>
              <a:buChar char="►"/>
              <a:defRPr/>
            </a:lvl8pPr>
            <a:lvl9pPr indent="-298450" lvl="8" marL="4114800" algn="l">
              <a:spcBef>
                <a:spcPts val="800"/>
              </a:spcBef>
              <a:spcAft>
                <a:spcPts val="0"/>
              </a:spcAft>
              <a:buSzPts val="1100"/>
              <a:buChar char="►"/>
              <a:defRPr/>
            </a:lvl9pPr>
          </a:lstStyle>
          <a:p/>
        </p:txBody>
      </p:sp>
      <p:sp>
        <p:nvSpPr>
          <p:cNvPr id="79" name="Google Shape;79;p9"/>
          <p:cNvSpPr txBox="1"/>
          <p:nvPr>
            <p:ph idx="2" type="body"/>
          </p:nvPr>
        </p:nvSpPr>
        <p:spPr>
          <a:xfrm>
            <a:off x="508000" y="2082802"/>
            <a:ext cx="2890800" cy="1938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800"/>
              <a:buNone/>
              <a:defRPr sz="1100"/>
            </a:lvl1pPr>
            <a:lvl2pPr indent="-228600" lvl="1" marL="914400" algn="l">
              <a:spcBef>
                <a:spcPts val="800"/>
              </a:spcBef>
              <a:spcAft>
                <a:spcPts val="0"/>
              </a:spcAft>
              <a:buSzPts val="800"/>
              <a:buNone/>
              <a:defRPr sz="1100"/>
            </a:lvl2pPr>
            <a:lvl3pPr indent="-228600" lvl="2" marL="1371600" algn="l">
              <a:spcBef>
                <a:spcPts val="800"/>
              </a:spcBef>
              <a:spcAft>
                <a:spcPts val="0"/>
              </a:spcAft>
              <a:buSzPts val="700"/>
              <a:buNone/>
              <a:defRPr sz="900"/>
            </a:lvl3pPr>
            <a:lvl4pPr indent="-228600" lvl="3" marL="1828800" algn="l">
              <a:spcBef>
                <a:spcPts val="800"/>
              </a:spcBef>
              <a:spcAft>
                <a:spcPts val="0"/>
              </a:spcAft>
              <a:buSzPts val="600"/>
              <a:buNone/>
              <a:defRPr sz="800"/>
            </a:lvl4pPr>
            <a:lvl5pPr indent="-228600" lvl="4" marL="2286000" algn="l">
              <a:spcBef>
                <a:spcPts val="800"/>
              </a:spcBef>
              <a:spcAft>
                <a:spcPts val="0"/>
              </a:spcAft>
              <a:buSzPts val="600"/>
              <a:buNone/>
              <a:defRPr sz="800"/>
            </a:lvl5pPr>
            <a:lvl6pPr indent="-228600" lvl="5" marL="2743200" algn="l">
              <a:spcBef>
                <a:spcPts val="800"/>
              </a:spcBef>
              <a:spcAft>
                <a:spcPts val="0"/>
              </a:spcAft>
              <a:buSzPts val="600"/>
              <a:buNone/>
              <a:defRPr sz="800"/>
            </a:lvl6pPr>
            <a:lvl7pPr indent="-228600" lvl="6" marL="3200400" algn="l">
              <a:spcBef>
                <a:spcPts val="800"/>
              </a:spcBef>
              <a:spcAft>
                <a:spcPts val="0"/>
              </a:spcAft>
              <a:buSzPts val="600"/>
              <a:buNone/>
              <a:defRPr sz="800"/>
            </a:lvl7pPr>
            <a:lvl8pPr indent="-228600" lvl="7" marL="3657600" algn="l">
              <a:spcBef>
                <a:spcPts val="800"/>
              </a:spcBef>
              <a:spcAft>
                <a:spcPts val="0"/>
              </a:spcAft>
              <a:buSzPts val="600"/>
              <a:buNone/>
              <a:defRPr sz="800"/>
            </a:lvl8pPr>
            <a:lvl9pPr indent="-228600" lvl="8" marL="4114800" algn="l">
              <a:spcBef>
                <a:spcPts val="800"/>
              </a:spcBef>
              <a:spcAft>
                <a:spcPts val="0"/>
              </a:spcAft>
              <a:buSzPts val="600"/>
              <a:buNone/>
              <a:defRPr sz="800"/>
            </a:lvl9pPr>
          </a:lstStyle>
          <a:p/>
        </p:txBody>
      </p:sp>
      <p:sp>
        <p:nvSpPr>
          <p:cNvPr id="80" name="Google Shape;80;p9"/>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9"/>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9"/>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83" name="Shape 83"/>
        <p:cNvGrpSpPr/>
        <p:nvPr/>
      </p:nvGrpSpPr>
      <p:grpSpPr>
        <a:xfrm>
          <a:off x="0" y="0"/>
          <a:ext cx="0" cy="0"/>
          <a:chOff x="0" y="0"/>
          <a:chExt cx="0" cy="0"/>
        </a:xfrm>
      </p:grpSpPr>
      <p:sp>
        <p:nvSpPr>
          <p:cNvPr id="84" name="Google Shape;84;p10"/>
          <p:cNvSpPr txBox="1"/>
          <p:nvPr>
            <p:ph type="title"/>
          </p:nvPr>
        </p:nvSpPr>
        <p:spPr>
          <a:xfrm>
            <a:off x="508000" y="3600450"/>
            <a:ext cx="6447600" cy="4251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B4176D"/>
              </a:buClr>
              <a:buSzPts val="1800"/>
              <a:buFont typeface="Trebuchet MS"/>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0"/>
          <p:cNvSpPr/>
          <p:nvPr>
            <p:ph idx="2" type="pic"/>
          </p:nvPr>
        </p:nvSpPr>
        <p:spPr>
          <a:xfrm>
            <a:off x="508000" y="457200"/>
            <a:ext cx="6447600" cy="2884200"/>
          </a:xfrm>
          <a:prstGeom prst="rect">
            <a:avLst/>
          </a:prstGeom>
          <a:noFill/>
          <a:ln>
            <a:noFill/>
          </a:ln>
        </p:spPr>
      </p:sp>
      <p:sp>
        <p:nvSpPr>
          <p:cNvPr id="86" name="Google Shape;86;p10"/>
          <p:cNvSpPr txBox="1"/>
          <p:nvPr>
            <p:ph idx="1" type="body"/>
          </p:nvPr>
        </p:nvSpPr>
        <p:spPr>
          <a:xfrm>
            <a:off x="508000" y="4025503"/>
            <a:ext cx="6447600" cy="5055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700"/>
              <a:buNone/>
              <a:defRPr sz="900"/>
            </a:lvl1pPr>
            <a:lvl2pPr indent="-228600" lvl="1" marL="914400" algn="l">
              <a:spcBef>
                <a:spcPts val="800"/>
              </a:spcBef>
              <a:spcAft>
                <a:spcPts val="0"/>
              </a:spcAft>
              <a:buSzPts val="700"/>
              <a:buNone/>
              <a:defRPr sz="900"/>
            </a:lvl2pPr>
            <a:lvl3pPr indent="-228600" lvl="2" marL="1371600" algn="l">
              <a:spcBef>
                <a:spcPts val="800"/>
              </a:spcBef>
              <a:spcAft>
                <a:spcPts val="0"/>
              </a:spcAft>
              <a:buSzPts val="600"/>
              <a:buNone/>
              <a:defRPr sz="800"/>
            </a:lvl3pPr>
            <a:lvl4pPr indent="-228600" lvl="3" marL="1828800" algn="l">
              <a:spcBef>
                <a:spcPts val="800"/>
              </a:spcBef>
              <a:spcAft>
                <a:spcPts val="0"/>
              </a:spcAft>
              <a:buSzPts val="500"/>
              <a:buNone/>
              <a:defRPr sz="700"/>
            </a:lvl4pPr>
            <a:lvl5pPr indent="-228600" lvl="4" marL="2286000" algn="l">
              <a:spcBef>
                <a:spcPts val="800"/>
              </a:spcBef>
              <a:spcAft>
                <a:spcPts val="0"/>
              </a:spcAft>
              <a:buSzPts val="500"/>
              <a:buNone/>
              <a:defRPr sz="700"/>
            </a:lvl5pPr>
            <a:lvl6pPr indent="-228600" lvl="5" marL="2743200" algn="l">
              <a:spcBef>
                <a:spcPts val="800"/>
              </a:spcBef>
              <a:spcAft>
                <a:spcPts val="0"/>
              </a:spcAft>
              <a:buSzPts val="500"/>
              <a:buNone/>
              <a:defRPr sz="700"/>
            </a:lvl6pPr>
            <a:lvl7pPr indent="-228600" lvl="6" marL="3200400" algn="l">
              <a:spcBef>
                <a:spcPts val="800"/>
              </a:spcBef>
              <a:spcAft>
                <a:spcPts val="0"/>
              </a:spcAft>
              <a:buSzPts val="500"/>
              <a:buNone/>
              <a:defRPr sz="700"/>
            </a:lvl7pPr>
            <a:lvl8pPr indent="-228600" lvl="7" marL="3657600" algn="l">
              <a:spcBef>
                <a:spcPts val="800"/>
              </a:spcBef>
              <a:spcAft>
                <a:spcPts val="0"/>
              </a:spcAft>
              <a:buSzPts val="500"/>
              <a:buNone/>
              <a:defRPr sz="700"/>
            </a:lvl8pPr>
            <a:lvl9pPr indent="-228600" lvl="8" marL="4114800" algn="l">
              <a:spcBef>
                <a:spcPts val="800"/>
              </a:spcBef>
              <a:spcAft>
                <a:spcPts val="0"/>
              </a:spcAft>
              <a:buSzPts val="500"/>
              <a:buNone/>
              <a:defRPr sz="700"/>
            </a:lvl9pPr>
          </a:lstStyle>
          <a:p/>
        </p:txBody>
      </p:sp>
      <p:sp>
        <p:nvSpPr>
          <p:cNvPr id="87" name="Google Shape;87;p10"/>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0"/>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0"/>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0" y="-6350"/>
            <a:ext cx="9144100" cy="5149935"/>
            <a:chOff x="0" y="-8467"/>
            <a:chExt cx="12192133" cy="6866580"/>
          </a:xfrm>
        </p:grpSpPr>
        <p:cxnSp>
          <p:nvCxnSpPr>
            <p:cNvPr id="7" name="Google Shape;7;p1"/>
            <p:cNvCxnSpPr/>
            <p:nvPr/>
          </p:nvCxnSpPr>
          <p:spPr>
            <a:xfrm>
              <a:off x="9371012" y="0"/>
              <a:ext cx="1219200" cy="6858000"/>
            </a:xfrm>
            <a:prstGeom prst="straightConnector1">
              <a:avLst/>
            </a:prstGeom>
            <a:noFill/>
            <a:ln cap="flat" cmpd="sng" w="9525">
              <a:solidFill>
                <a:schemeClr val="accent1">
                  <a:alpha val="69803"/>
                </a:schemeClr>
              </a:solidFill>
              <a:prstDash val="solid"/>
              <a:round/>
              <a:headEnd len="sm" w="sm" type="none"/>
              <a:tailEnd len="sm" w="sm" type="none"/>
            </a:ln>
          </p:spPr>
        </p:cxnSp>
        <p:cxnSp>
          <p:nvCxnSpPr>
            <p:cNvPr id="8" name="Google Shape;8;p1"/>
            <p:cNvCxnSpPr/>
            <p:nvPr/>
          </p:nvCxnSpPr>
          <p:spPr>
            <a:xfrm flipH="1">
              <a:off x="7425125" y="3681413"/>
              <a:ext cx="4763700" cy="3176700"/>
            </a:xfrm>
            <a:prstGeom prst="straightConnector1">
              <a:avLst/>
            </a:prstGeom>
            <a:noFill/>
            <a:ln cap="flat" cmpd="sng" w="9525">
              <a:solidFill>
                <a:schemeClr val="accent1">
                  <a:alpha val="69803"/>
                </a:schemeClr>
              </a:solidFill>
              <a:prstDash val="solid"/>
              <a:round/>
              <a:headEnd len="sm" w="sm" type="none"/>
              <a:tailEnd len="sm" w="sm" type="none"/>
            </a:ln>
          </p:spPr>
        </p:cxnSp>
        <p:sp>
          <p:nvSpPr>
            <p:cNvPr id="9" name="Google Shape;9;p1"/>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0" name="Google Shape;10;p1"/>
            <p:cNvSpPr/>
            <p:nvPr/>
          </p:nvSpPr>
          <p:spPr>
            <a:xfrm>
              <a:off x="9603442" y="-8467"/>
              <a:ext cx="258617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800" cy="3810000"/>
            </a:xfrm>
            <a:prstGeom prst="triangle">
              <a:avLst>
                <a:gd fmla="val 100000" name="adj"/>
              </a:avLst>
            </a:prstGeom>
            <a:solidFill>
              <a:schemeClr val="accent1">
                <a:alpha val="71764"/>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 name="Google Shape;12;p1"/>
            <p:cNvSpPr/>
            <p:nvPr/>
          </p:nvSpPr>
          <p:spPr>
            <a:xfrm>
              <a:off x="9334500" y="-8467"/>
              <a:ext cx="2850868"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B4176D">
                <a:alpha val="49803"/>
              </a:srgbClr>
            </a:solidFill>
            <a:ln>
              <a:noFill/>
            </a:ln>
          </p:spPr>
        </p:sp>
        <p:sp>
          <p:nvSpPr>
            <p:cNvPr id="13" name="Google Shape;13;p1"/>
            <p:cNvSpPr/>
            <p:nvPr/>
          </p:nvSpPr>
          <p:spPr>
            <a:xfrm>
              <a:off x="10898730" y="-8467"/>
              <a:ext cx="1290094" cy="6858000"/>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4176D">
                <a:alpha val="69803"/>
              </a:srgbClr>
            </a:solidFill>
            <a:ln>
              <a:noFill/>
            </a:ln>
          </p:spPr>
        </p:sp>
        <p:sp>
          <p:nvSpPr>
            <p:cNvPr id="14" name="Google Shape;14;p1"/>
            <p:cNvSpPr/>
            <p:nvPr/>
          </p:nvSpPr>
          <p:spPr>
            <a:xfrm>
              <a:off x="10938999" y="-8467"/>
              <a:ext cx="1249825" cy="6858000"/>
            </a:xfrm>
            <a:custGeom>
              <a:rect b="b" l="l" r="r" t="t"/>
              <a:pathLst>
                <a:path extrusionOk="0" h="6858000" w="1249825">
                  <a:moveTo>
                    <a:pt x="0" y="0"/>
                  </a:moveTo>
                  <a:lnTo>
                    <a:pt x="1249825" y="0"/>
                  </a:lnTo>
                  <a:lnTo>
                    <a:pt x="1249825" y="6858000"/>
                  </a:lnTo>
                  <a:lnTo>
                    <a:pt x="1109382" y="6858000"/>
                  </a:lnTo>
                  <a:lnTo>
                    <a:pt x="0" y="0"/>
                  </a:lnTo>
                  <a:close/>
                </a:path>
              </a:pathLst>
            </a:custGeom>
            <a:solidFill>
              <a:srgbClr val="780F49">
                <a:alpha val="80000"/>
              </a:srgbClr>
            </a:solidFill>
            <a:ln>
              <a:noFill/>
            </a:ln>
          </p:spPr>
        </p:sp>
        <p:sp>
          <p:nvSpPr>
            <p:cNvPr id="15" name="Google Shape;15;p1"/>
            <p:cNvSpPr/>
            <p:nvPr/>
          </p:nvSpPr>
          <p:spPr>
            <a:xfrm>
              <a:off x="10371666" y="3589867"/>
              <a:ext cx="1817100" cy="3268200"/>
            </a:xfrm>
            <a:prstGeom prst="triangle">
              <a:avLst>
                <a:gd fmla="val 100000" name="adj"/>
              </a:avLst>
            </a:prstGeom>
            <a:solidFill>
              <a:srgbClr val="780F49">
                <a:alpha val="65882"/>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 name="Google Shape;16;p1"/>
            <p:cNvSpPr/>
            <p:nvPr/>
          </p:nvSpPr>
          <p:spPr>
            <a:xfrm>
              <a:off x="0" y="4013200"/>
              <a:ext cx="448800" cy="2844900"/>
            </a:xfrm>
            <a:prstGeom prst="triangle">
              <a:avLst>
                <a:gd fmla="val 0" name="adj"/>
              </a:avLst>
            </a:prstGeom>
            <a:solidFill>
              <a:srgbClr val="B4176D">
                <a:alpha val="69803"/>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17" name="Google Shape;17;p1"/>
          <p:cNvSpPr txBox="1"/>
          <p:nvPr>
            <p:ph type="title"/>
          </p:nvPr>
        </p:nvSpPr>
        <p:spPr>
          <a:xfrm>
            <a:off x="508000" y="457200"/>
            <a:ext cx="6447600" cy="990600"/>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B4176D"/>
              </a:buClr>
              <a:buSzPts val="2700"/>
              <a:buFont typeface="Trebuchet MS"/>
              <a:buNone/>
              <a:defRPr b="0" i="0" sz="2700" u="none" cap="none" strike="noStrike">
                <a:solidFill>
                  <a:srgbClr val="B4176D"/>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18" name="Google Shape;18;p1"/>
          <p:cNvSpPr txBox="1"/>
          <p:nvPr>
            <p:ph idx="1" type="body"/>
          </p:nvPr>
        </p:nvSpPr>
        <p:spPr>
          <a:xfrm>
            <a:off x="508000" y="1620442"/>
            <a:ext cx="6447600" cy="2910600"/>
          </a:xfrm>
          <a:prstGeom prst="rect">
            <a:avLst/>
          </a:prstGeom>
          <a:noFill/>
          <a:ln>
            <a:noFill/>
          </a:ln>
        </p:spPr>
        <p:txBody>
          <a:bodyPr anchorCtr="0" anchor="t" bIns="34275" lIns="68575" spcFirstLastPara="1" rIns="68575" wrap="square" tIns="34275">
            <a:normAutofit/>
          </a:bodyPr>
          <a:lstStyle>
            <a:lvl1pPr indent="-298450" lvl="0" marL="457200" marR="0" rtl="0" algn="l">
              <a:spcBef>
                <a:spcPts val="800"/>
              </a:spcBef>
              <a:spcAft>
                <a:spcPts val="0"/>
              </a:spcAft>
              <a:buClr>
                <a:srgbClr val="B4176D"/>
              </a:buClr>
              <a:buSzPts val="1100"/>
              <a:buFont typeface="Noto Sans Symbols"/>
              <a:buChar char="►"/>
              <a:defRPr b="0" i="0" sz="1400" u="none" cap="none" strike="noStrike">
                <a:solidFill>
                  <a:srgbClr val="3F3F3F"/>
                </a:solidFill>
                <a:latin typeface="Trebuchet MS"/>
                <a:ea typeface="Trebuchet MS"/>
                <a:cs typeface="Trebuchet MS"/>
                <a:sym typeface="Trebuchet MS"/>
              </a:defRPr>
            </a:lvl1pPr>
            <a:lvl2pPr indent="-292100" lvl="1" marL="914400" marR="0" rtl="0" algn="l">
              <a:spcBef>
                <a:spcPts val="800"/>
              </a:spcBef>
              <a:spcAft>
                <a:spcPts val="0"/>
              </a:spcAft>
              <a:buClr>
                <a:srgbClr val="B4176D"/>
              </a:buClr>
              <a:buSzPts val="1000"/>
              <a:buFont typeface="Noto Sans Symbols"/>
              <a:buChar char="►"/>
              <a:defRPr b="0" i="0" sz="1200" u="none" cap="none" strike="noStrike">
                <a:solidFill>
                  <a:srgbClr val="3F3F3F"/>
                </a:solidFill>
                <a:latin typeface="Trebuchet MS"/>
                <a:ea typeface="Trebuchet MS"/>
                <a:cs typeface="Trebuchet MS"/>
                <a:sym typeface="Trebuchet MS"/>
              </a:defRPr>
            </a:lvl2pPr>
            <a:lvl3pPr indent="-279400" lvl="2" marL="1371600" marR="0" rtl="0" algn="l">
              <a:spcBef>
                <a:spcPts val="800"/>
              </a:spcBef>
              <a:spcAft>
                <a:spcPts val="0"/>
              </a:spcAft>
              <a:buClr>
                <a:srgbClr val="B4176D"/>
              </a:buClr>
              <a:buSzPts val="800"/>
              <a:buFont typeface="Noto Sans Symbols"/>
              <a:buChar char="►"/>
              <a:defRPr b="0" i="0" sz="1100" u="none" cap="none" strike="noStrike">
                <a:solidFill>
                  <a:srgbClr val="3F3F3F"/>
                </a:solidFill>
                <a:latin typeface="Trebuchet MS"/>
                <a:ea typeface="Trebuchet MS"/>
                <a:cs typeface="Trebuchet MS"/>
                <a:sym typeface="Trebuchet MS"/>
              </a:defRPr>
            </a:lvl3pPr>
            <a:lvl4pPr indent="-273050" lvl="3" marL="1828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4pPr>
            <a:lvl5pPr indent="-273050" lvl="4" marL="22860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5pPr>
            <a:lvl6pPr indent="-273050" lvl="5" marL="27432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6pPr>
            <a:lvl7pPr indent="-273050" lvl="6" marL="32004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7pPr>
            <a:lvl8pPr indent="-273050" lvl="7" marL="36576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8pPr>
            <a:lvl9pPr indent="-273050" lvl="8" marL="4114800" marR="0" rtl="0" algn="l">
              <a:spcBef>
                <a:spcPts val="800"/>
              </a:spcBef>
              <a:spcAft>
                <a:spcPts val="0"/>
              </a:spcAft>
              <a:buClr>
                <a:srgbClr val="B4176D"/>
              </a:buClr>
              <a:buSzPts val="700"/>
              <a:buFont typeface="Noto Sans Symbols"/>
              <a:buChar char="►"/>
              <a:defRPr b="0" i="0" sz="900" u="none" cap="none" strike="noStrike">
                <a:solidFill>
                  <a:srgbClr val="3F3F3F"/>
                </a:solidFill>
                <a:latin typeface="Trebuchet MS"/>
                <a:ea typeface="Trebuchet MS"/>
                <a:cs typeface="Trebuchet MS"/>
                <a:sym typeface="Trebuchet MS"/>
              </a:defRPr>
            </a:lvl9pPr>
          </a:lstStyle>
          <a:p/>
        </p:txBody>
      </p:sp>
      <p:sp>
        <p:nvSpPr>
          <p:cNvPr id="19" name="Google Shape;19;p1"/>
          <p:cNvSpPr txBox="1"/>
          <p:nvPr>
            <p:ph idx="10" type="dt"/>
          </p:nvPr>
        </p:nvSpPr>
        <p:spPr>
          <a:xfrm>
            <a:off x="5403850" y="4531022"/>
            <a:ext cx="684000" cy="273900"/>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0" name="Google Shape;20;p1"/>
          <p:cNvSpPr txBox="1"/>
          <p:nvPr>
            <p:ph idx="11" type="ftr"/>
          </p:nvPr>
        </p:nvSpPr>
        <p:spPr>
          <a:xfrm>
            <a:off x="508000" y="4531022"/>
            <a:ext cx="47232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100"/>
              <a:buNone/>
              <a:defRPr b="0" i="0" sz="1400" u="none" cap="none" strike="noStrike">
                <a:solidFill>
                  <a:schemeClr val="dk1"/>
                </a:solidFill>
                <a:latin typeface="Trebuchet MS"/>
                <a:ea typeface="Trebuchet MS"/>
                <a:cs typeface="Trebuchet MS"/>
                <a:sym typeface="Trebuchet MS"/>
              </a:defRPr>
            </a:lvl9pPr>
          </a:lstStyle>
          <a:p/>
        </p:txBody>
      </p:sp>
      <p:sp>
        <p:nvSpPr>
          <p:cNvPr id="21" name="Google Shape;21;p1"/>
          <p:cNvSpPr txBox="1"/>
          <p:nvPr>
            <p:ph idx="12" type="sldNum"/>
          </p:nvPr>
        </p:nvSpPr>
        <p:spPr>
          <a:xfrm>
            <a:off x="6442997" y="4531022"/>
            <a:ext cx="512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700" u="none" cap="none" strike="noStrike">
                <a:solidFill>
                  <a:srgbClr val="B4176D"/>
                </a:solidFill>
                <a:latin typeface="Trebuchet MS"/>
                <a:ea typeface="Trebuchet MS"/>
                <a:cs typeface="Trebuchet MS"/>
                <a:sym typeface="Trebuchet MS"/>
              </a:defRPr>
            </a:lvl1pPr>
            <a:lvl2pPr indent="0" lvl="1" marL="0" marR="0" rtl="0" algn="r">
              <a:spcBef>
                <a:spcPts val="0"/>
              </a:spcBef>
              <a:buNone/>
              <a:defRPr b="0" i="0" sz="700" u="none" cap="none" strike="noStrike">
                <a:solidFill>
                  <a:srgbClr val="B4176D"/>
                </a:solidFill>
                <a:latin typeface="Trebuchet MS"/>
                <a:ea typeface="Trebuchet MS"/>
                <a:cs typeface="Trebuchet MS"/>
                <a:sym typeface="Trebuchet MS"/>
              </a:defRPr>
            </a:lvl2pPr>
            <a:lvl3pPr indent="0" lvl="2" marL="0" marR="0" rtl="0" algn="r">
              <a:spcBef>
                <a:spcPts val="0"/>
              </a:spcBef>
              <a:buNone/>
              <a:defRPr b="0" i="0" sz="700" u="none" cap="none" strike="noStrike">
                <a:solidFill>
                  <a:srgbClr val="B4176D"/>
                </a:solidFill>
                <a:latin typeface="Trebuchet MS"/>
                <a:ea typeface="Trebuchet MS"/>
                <a:cs typeface="Trebuchet MS"/>
                <a:sym typeface="Trebuchet MS"/>
              </a:defRPr>
            </a:lvl3pPr>
            <a:lvl4pPr indent="0" lvl="3" marL="0" marR="0" rtl="0" algn="r">
              <a:spcBef>
                <a:spcPts val="0"/>
              </a:spcBef>
              <a:buNone/>
              <a:defRPr b="0" i="0" sz="700" u="none" cap="none" strike="noStrike">
                <a:solidFill>
                  <a:srgbClr val="B4176D"/>
                </a:solidFill>
                <a:latin typeface="Trebuchet MS"/>
                <a:ea typeface="Trebuchet MS"/>
                <a:cs typeface="Trebuchet MS"/>
                <a:sym typeface="Trebuchet MS"/>
              </a:defRPr>
            </a:lvl4pPr>
            <a:lvl5pPr indent="0" lvl="4" marL="0" marR="0" rtl="0" algn="r">
              <a:spcBef>
                <a:spcPts val="0"/>
              </a:spcBef>
              <a:buNone/>
              <a:defRPr b="0" i="0" sz="700" u="none" cap="none" strike="noStrike">
                <a:solidFill>
                  <a:srgbClr val="B4176D"/>
                </a:solidFill>
                <a:latin typeface="Trebuchet MS"/>
                <a:ea typeface="Trebuchet MS"/>
                <a:cs typeface="Trebuchet MS"/>
                <a:sym typeface="Trebuchet MS"/>
              </a:defRPr>
            </a:lvl5pPr>
            <a:lvl6pPr indent="0" lvl="5" marL="0" marR="0" rtl="0" algn="r">
              <a:spcBef>
                <a:spcPts val="0"/>
              </a:spcBef>
              <a:buNone/>
              <a:defRPr b="0" i="0" sz="700" u="none" cap="none" strike="noStrike">
                <a:solidFill>
                  <a:srgbClr val="B4176D"/>
                </a:solidFill>
                <a:latin typeface="Trebuchet MS"/>
                <a:ea typeface="Trebuchet MS"/>
                <a:cs typeface="Trebuchet MS"/>
                <a:sym typeface="Trebuchet MS"/>
              </a:defRPr>
            </a:lvl6pPr>
            <a:lvl7pPr indent="0" lvl="6" marL="0" marR="0" rtl="0" algn="r">
              <a:spcBef>
                <a:spcPts val="0"/>
              </a:spcBef>
              <a:buNone/>
              <a:defRPr b="0" i="0" sz="700" u="none" cap="none" strike="noStrike">
                <a:solidFill>
                  <a:srgbClr val="B4176D"/>
                </a:solidFill>
                <a:latin typeface="Trebuchet MS"/>
                <a:ea typeface="Trebuchet MS"/>
                <a:cs typeface="Trebuchet MS"/>
                <a:sym typeface="Trebuchet MS"/>
              </a:defRPr>
            </a:lvl7pPr>
            <a:lvl8pPr indent="0" lvl="7" marL="0" marR="0" rtl="0" algn="r">
              <a:spcBef>
                <a:spcPts val="0"/>
              </a:spcBef>
              <a:buNone/>
              <a:defRPr b="0" i="0" sz="700" u="none" cap="none" strike="noStrike">
                <a:solidFill>
                  <a:srgbClr val="B4176D"/>
                </a:solidFill>
                <a:latin typeface="Trebuchet MS"/>
                <a:ea typeface="Trebuchet MS"/>
                <a:cs typeface="Trebuchet MS"/>
                <a:sym typeface="Trebuchet MS"/>
              </a:defRPr>
            </a:lvl8pPr>
            <a:lvl9pPr indent="0" lvl="8" marL="0" marR="0" rtl="0" algn="r">
              <a:spcBef>
                <a:spcPts val="0"/>
              </a:spcBef>
              <a:buNone/>
              <a:defRPr b="0" i="0" sz="700" u="none" cap="none" strike="noStrike">
                <a:solidFill>
                  <a:srgbClr val="B4176D"/>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8"/>
          <p:cNvSpPr txBox="1"/>
          <p:nvPr>
            <p:ph type="ctrTitle"/>
          </p:nvPr>
        </p:nvSpPr>
        <p:spPr>
          <a:xfrm>
            <a:off x="1130300" y="1803400"/>
            <a:ext cx="5825100" cy="1234800"/>
          </a:xfrm>
          <a:prstGeom prst="rect">
            <a:avLst/>
          </a:prstGeom>
        </p:spPr>
        <p:txBody>
          <a:bodyPr anchorCtr="0" anchor="b" bIns="34275" lIns="68575" spcFirstLastPara="1" rIns="68575" wrap="square" tIns="34275">
            <a:noAutofit/>
          </a:bodyPr>
          <a:lstStyle/>
          <a:p>
            <a:pPr indent="0" lvl="0" marL="0" rtl="0" algn="r">
              <a:spcBef>
                <a:spcPts val="0"/>
              </a:spcBef>
              <a:spcAft>
                <a:spcPts val="0"/>
              </a:spcAft>
              <a:buNone/>
            </a:pPr>
            <a:r>
              <a:rPr lang="it"/>
              <a:t>Preghiera</a:t>
            </a:r>
            <a:endParaRPr/>
          </a:p>
        </p:txBody>
      </p:sp>
      <p:sp>
        <p:nvSpPr>
          <p:cNvPr id="144" name="Google Shape;144;p18"/>
          <p:cNvSpPr txBox="1"/>
          <p:nvPr>
            <p:ph idx="1" type="subTitle"/>
          </p:nvPr>
        </p:nvSpPr>
        <p:spPr>
          <a:xfrm>
            <a:off x="1130300" y="3038125"/>
            <a:ext cx="5825100" cy="822600"/>
          </a:xfrm>
          <a:prstGeom prst="rect">
            <a:avLst/>
          </a:prstGeom>
        </p:spPr>
        <p:txBody>
          <a:bodyPr anchorCtr="0" anchor="t" bIns="34275" lIns="68575" spcFirstLastPara="1" rIns="68575" wrap="square" tIns="34275">
            <a:normAutofit/>
          </a:bodyPr>
          <a:lstStyle/>
          <a:p>
            <a:pPr indent="0" lvl="0" marL="0" rtl="0" algn="r">
              <a:spcBef>
                <a:spcPts val="800"/>
              </a:spcBef>
              <a:spcAft>
                <a:spcPts val="0"/>
              </a:spcAft>
              <a:buNone/>
            </a:pPr>
            <a:r>
              <a:rPr lang="it"/>
              <a:t>Incontro GAS e ADS 22/04/2022</a:t>
            </a:r>
            <a:endParaRPr/>
          </a:p>
        </p:txBody>
      </p:sp>
      <p:pic>
        <p:nvPicPr>
          <p:cNvPr id="145" name="Google Shape;145;p18"/>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46" name="Google Shape;146;p18"/>
          <p:cNvPicPr preferRelativeResize="0"/>
          <p:nvPr/>
        </p:nvPicPr>
        <p:blipFill>
          <a:blip r:embed="rId4">
            <a:alphaModFix/>
          </a:blip>
          <a:stretch>
            <a:fillRect/>
          </a:stretch>
        </p:blipFill>
        <p:spPr>
          <a:xfrm>
            <a:off x="848350" y="51275"/>
            <a:ext cx="3048000" cy="2305050"/>
          </a:xfrm>
          <a:prstGeom prst="rect">
            <a:avLst/>
          </a:prstGeom>
          <a:noFill/>
          <a:ln>
            <a:noFill/>
          </a:ln>
        </p:spPr>
      </p:pic>
      <p:pic>
        <p:nvPicPr>
          <p:cNvPr id="147" name="Google Shape;147;p18"/>
          <p:cNvPicPr preferRelativeResize="0"/>
          <p:nvPr/>
        </p:nvPicPr>
        <p:blipFill>
          <a:blip r:embed="rId5">
            <a:alphaModFix/>
          </a:blip>
          <a:stretch>
            <a:fillRect/>
          </a:stretch>
        </p:blipFill>
        <p:spPr>
          <a:xfrm>
            <a:off x="8297902" y="4646889"/>
            <a:ext cx="788552" cy="40196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title"/>
          </p:nvPr>
        </p:nvSpPr>
        <p:spPr>
          <a:xfrm>
            <a:off x="508000" y="598875"/>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it"/>
              <a:t>Canto - Resta accanto a me</a:t>
            </a:r>
            <a:endParaRPr/>
          </a:p>
        </p:txBody>
      </p:sp>
      <p:sp>
        <p:nvSpPr>
          <p:cNvPr id="153" name="Google Shape;153;p19"/>
          <p:cNvSpPr txBox="1"/>
          <p:nvPr>
            <p:ph idx="1" type="body"/>
          </p:nvPr>
        </p:nvSpPr>
        <p:spPr>
          <a:xfrm>
            <a:off x="246450" y="1324950"/>
            <a:ext cx="3262500" cy="2493600"/>
          </a:xfrm>
          <a:prstGeom prst="rect">
            <a:avLst/>
          </a:prstGeom>
        </p:spPr>
        <p:txBody>
          <a:bodyPr anchorCtr="0" anchor="t" bIns="34275" lIns="68575" spcFirstLastPara="1" rIns="68575" wrap="square" tIns="34275">
            <a:noAutofit/>
          </a:bodyPr>
          <a:lstStyle/>
          <a:p>
            <a:pPr indent="0" lvl="0" marL="0" rtl="0" algn="l">
              <a:lnSpc>
                <a:spcPct val="100000"/>
              </a:lnSpc>
              <a:spcBef>
                <a:spcPts val="0"/>
              </a:spcBef>
              <a:spcAft>
                <a:spcPts val="0"/>
              </a:spcAft>
              <a:buNone/>
            </a:pPr>
            <a:r>
              <a:rPr b="1" lang="it" sz="1600">
                <a:solidFill>
                  <a:srgbClr val="202124"/>
                </a:solidFill>
                <a:highlight>
                  <a:srgbClr val="FFFFFF"/>
                </a:highlight>
              </a:rPr>
              <a:t>RIT.</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Ora vado sulla mia strada</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con l’amore tuo che mi guida</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o Signore ovunque io vada</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resta accanto a me</a:t>
            </a:r>
            <a:endParaRPr b="1" sz="1600">
              <a:solidFill>
                <a:srgbClr val="202124"/>
              </a:solidFill>
              <a:highlight>
                <a:srgbClr val="FFFFFF"/>
              </a:highlight>
            </a:endParaRPr>
          </a:p>
          <a:p>
            <a:pPr indent="0" lvl="0" marL="0" rtl="0" algn="l">
              <a:lnSpc>
                <a:spcPct val="100000"/>
              </a:lnSpc>
              <a:spcBef>
                <a:spcPts val="0"/>
              </a:spcBef>
              <a:spcAft>
                <a:spcPts val="0"/>
              </a:spcAft>
              <a:buNone/>
            </a:pPr>
            <a:r>
              <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Io ti prego stammi vicino</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ogni passo del mio cammino</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ogni notte, ogni mattino</a:t>
            </a:r>
            <a:endParaRPr b="1" sz="1600">
              <a:solidFill>
                <a:srgbClr val="202124"/>
              </a:solidFill>
              <a:highlight>
                <a:srgbClr val="FFFFFF"/>
              </a:highlight>
            </a:endParaRPr>
          </a:p>
          <a:p>
            <a:pPr indent="0" lvl="0" marL="0" rtl="0" algn="l">
              <a:lnSpc>
                <a:spcPct val="100000"/>
              </a:lnSpc>
              <a:spcBef>
                <a:spcPts val="0"/>
              </a:spcBef>
              <a:spcAft>
                <a:spcPts val="0"/>
              </a:spcAft>
              <a:buNone/>
            </a:pPr>
            <a:r>
              <a:rPr b="1" lang="it" sz="1600">
                <a:solidFill>
                  <a:srgbClr val="202124"/>
                </a:solidFill>
                <a:highlight>
                  <a:srgbClr val="FFFFFF"/>
                </a:highlight>
              </a:rPr>
              <a:t>resta accanto a me</a:t>
            </a:r>
            <a:endParaRPr b="1" sz="1600">
              <a:solidFill>
                <a:srgbClr val="202124"/>
              </a:solidFill>
              <a:highlight>
                <a:srgbClr val="FFFFFF"/>
              </a:highlight>
            </a:endParaRPr>
          </a:p>
          <a:p>
            <a:pPr indent="0" lvl="0" marL="0" rtl="0" algn="l">
              <a:lnSpc>
                <a:spcPct val="100000"/>
              </a:lnSpc>
              <a:spcBef>
                <a:spcPts val="0"/>
              </a:spcBef>
              <a:spcAft>
                <a:spcPts val="0"/>
              </a:spcAft>
              <a:buNone/>
            </a:pPr>
            <a:r>
              <a:t/>
            </a:r>
            <a:endParaRPr b="1" sz="1600">
              <a:solidFill>
                <a:srgbClr val="202124"/>
              </a:solidFill>
              <a:highlight>
                <a:srgbClr val="FFFFFF"/>
              </a:highlight>
            </a:endParaRPr>
          </a:p>
          <a:p>
            <a:pPr indent="0" lvl="0" marL="0" rtl="0" algn="l">
              <a:lnSpc>
                <a:spcPct val="100000"/>
              </a:lnSpc>
              <a:spcBef>
                <a:spcPts val="0"/>
              </a:spcBef>
              <a:spcAft>
                <a:spcPts val="0"/>
              </a:spcAft>
              <a:buNone/>
            </a:pPr>
            <a:r>
              <a:t/>
            </a:r>
            <a:endParaRPr b="1" sz="1600">
              <a:solidFill>
                <a:srgbClr val="202124"/>
              </a:solidFill>
              <a:highlight>
                <a:srgbClr val="FFFFFF"/>
              </a:highlight>
            </a:endParaRPr>
          </a:p>
          <a:p>
            <a:pPr indent="0" lvl="0" marL="0" rtl="0" algn="l">
              <a:lnSpc>
                <a:spcPct val="115000"/>
              </a:lnSpc>
              <a:spcBef>
                <a:spcPts val="0"/>
              </a:spcBef>
              <a:spcAft>
                <a:spcPts val="0"/>
              </a:spcAft>
              <a:buNone/>
            </a:pPr>
            <a:r>
              <a:t/>
            </a:r>
            <a:endParaRPr sz="1600">
              <a:solidFill>
                <a:srgbClr val="202124"/>
              </a:solidFill>
              <a:highlight>
                <a:srgbClr val="FFFFFF"/>
              </a:highlight>
            </a:endParaRPr>
          </a:p>
          <a:p>
            <a:pPr indent="0" lvl="0" marL="0" rtl="0" algn="l">
              <a:lnSpc>
                <a:spcPct val="100000"/>
              </a:lnSpc>
              <a:spcBef>
                <a:spcPts val="0"/>
              </a:spcBef>
              <a:spcAft>
                <a:spcPts val="0"/>
              </a:spcAft>
              <a:buNone/>
            </a:pPr>
            <a:r>
              <a:t/>
            </a:r>
            <a:endParaRPr sz="1600">
              <a:solidFill>
                <a:srgbClr val="202124"/>
              </a:solidFill>
              <a:highlight>
                <a:srgbClr val="FFFFFF"/>
              </a:highlight>
            </a:endParaRPr>
          </a:p>
          <a:p>
            <a:pPr indent="0" lvl="0" marL="0" rtl="0" algn="l">
              <a:lnSpc>
                <a:spcPct val="100000"/>
              </a:lnSpc>
              <a:spcBef>
                <a:spcPts val="0"/>
              </a:spcBef>
              <a:spcAft>
                <a:spcPts val="0"/>
              </a:spcAft>
              <a:buNone/>
            </a:pPr>
            <a:r>
              <a:t/>
            </a:r>
            <a:endParaRPr sz="1600">
              <a:solidFill>
                <a:srgbClr val="202124"/>
              </a:solidFill>
              <a:highlight>
                <a:srgbClr val="FFFFFF"/>
              </a:highlight>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Clr>
                <a:schemeClr val="dk1"/>
              </a:buClr>
              <a:buSzPts val="1100"/>
              <a:buFont typeface="Arial"/>
              <a:buNone/>
            </a:pPr>
            <a:r>
              <a:t/>
            </a:r>
            <a:endParaRPr b="1" sz="1600">
              <a:solidFill>
                <a:srgbClr val="202124"/>
              </a:solidFill>
              <a:highlight>
                <a:srgbClr val="FFFFFF"/>
              </a:highlight>
            </a:endParaRPr>
          </a:p>
        </p:txBody>
      </p:sp>
      <p:pic>
        <p:nvPicPr>
          <p:cNvPr id="154" name="Google Shape;154;p19"/>
          <p:cNvPicPr preferRelativeResize="0"/>
          <p:nvPr/>
        </p:nvPicPr>
        <p:blipFill>
          <a:blip r:embed="rId3">
            <a:alphaModFix/>
          </a:blip>
          <a:stretch>
            <a:fillRect/>
          </a:stretch>
        </p:blipFill>
        <p:spPr>
          <a:xfrm>
            <a:off x="8297902" y="4646889"/>
            <a:ext cx="788552" cy="401961"/>
          </a:xfrm>
          <a:prstGeom prst="rect">
            <a:avLst/>
          </a:prstGeom>
          <a:noFill/>
          <a:ln>
            <a:noFill/>
          </a:ln>
        </p:spPr>
      </p:pic>
      <p:pic>
        <p:nvPicPr>
          <p:cNvPr id="155" name="Google Shape;155;p19"/>
          <p:cNvPicPr preferRelativeResize="0"/>
          <p:nvPr/>
        </p:nvPicPr>
        <p:blipFill>
          <a:blip r:embed="rId4">
            <a:alphaModFix/>
          </a:blip>
          <a:stretch>
            <a:fillRect/>
          </a:stretch>
        </p:blipFill>
        <p:spPr>
          <a:xfrm>
            <a:off x="8297900" y="-65675"/>
            <a:ext cx="788552" cy="788552"/>
          </a:xfrm>
          <a:prstGeom prst="rect">
            <a:avLst/>
          </a:prstGeom>
          <a:noFill/>
          <a:ln>
            <a:noFill/>
          </a:ln>
        </p:spPr>
      </p:pic>
      <p:sp>
        <p:nvSpPr>
          <p:cNvPr id="156" name="Google Shape;156;p19"/>
          <p:cNvSpPr txBox="1"/>
          <p:nvPr/>
        </p:nvSpPr>
        <p:spPr>
          <a:xfrm>
            <a:off x="3160200" y="1628425"/>
            <a:ext cx="4402500" cy="24936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it" sz="1600">
                <a:solidFill>
                  <a:srgbClr val="313131"/>
                </a:solidFill>
                <a:latin typeface="Trebuchet MS"/>
                <a:ea typeface="Trebuchet MS"/>
                <a:cs typeface="Trebuchet MS"/>
                <a:sym typeface="Trebuchet MS"/>
              </a:rPr>
              <a:t>Il tuo sguardo puro sia luce per me</a:t>
            </a:r>
            <a:endParaRPr sz="1600">
              <a:solidFill>
                <a:srgbClr val="313131"/>
              </a:solidFill>
              <a:latin typeface="Trebuchet MS"/>
              <a:ea typeface="Trebuchet MS"/>
              <a:cs typeface="Trebuchet MS"/>
              <a:sym typeface="Trebuchet MS"/>
            </a:endParaRPr>
          </a:p>
          <a:p>
            <a:pPr indent="0" lvl="0" marL="0" rtl="0" algn="l">
              <a:lnSpc>
                <a:spcPct val="100000"/>
              </a:lnSpc>
              <a:spcBef>
                <a:spcPts val="800"/>
              </a:spcBef>
              <a:spcAft>
                <a:spcPts val="0"/>
              </a:spcAft>
              <a:buClr>
                <a:schemeClr val="dk1"/>
              </a:buClr>
              <a:buSzPts val="1100"/>
              <a:buFont typeface="Arial"/>
              <a:buNone/>
            </a:pPr>
            <a:r>
              <a:rPr lang="it" sz="1600">
                <a:solidFill>
                  <a:srgbClr val="313131"/>
                </a:solidFill>
                <a:latin typeface="Trebuchet MS"/>
                <a:ea typeface="Trebuchet MS"/>
                <a:cs typeface="Trebuchet MS"/>
                <a:sym typeface="Trebuchet MS"/>
              </a:rPr>
              <a:t>e la tua parola sia voce per me.</a:t>
            </a:r>
            <a:endParaRPr sz="1600">
              <a:solidFill>
                <a:srgbClr val="313131"/>
              </a:solidFill>
              <a:latin typeface="Trebuchet MS"/>
              <a:ea typeface="Trebuchet MS"/>
              <a:cs typeface="Trebuchet MS"/>
              <a:sym typeface="Trebuchet MS"/>
            </a:endParaRPr>
          </a:p>
          <a:p>
            <a:pPr indent="0" lvl="0" marL="0" rtl="0" algn="l">
              <a:lnSpc>
                <a:spcPct val="100000"/>
              </a:lnSpc>
              <a:spcBef>
                <a:spcPts val="800"/>
              </a:spcBef>
              <a:spcAft>
                <a:spcPts val="0"/>
              </a:spcAft>
              <a:buNone/>
            </a:pPr>
            <a:r>
              <a:rPr lang="it" sz="1600">
                <a:solidFill>
                  <a:srgbClr val="313131"/>
                </a:solidFill>
                <a:latin typeface="Trebuchet MS"/>
                <a:ea typeface="Trebuchet MS"/>
                <a:cs typeface="Trebuchet MS"/>
                <a:sym typeface="Trebuchet MS"/>
              </a:rPr>
              <a:t>Che io trovi il senso del mio andare solo in Te, </a:t>
            </a:r>
            <a:endParaRPr sz="1600">
              <a:solidFill>
                <a:srgbClr val="313131"/>
              </a:solidFill>
              <a:latin typeface="Trebuchet MS"/>
              <a:ea typeface="Trebuchet MS"/>
              <a:cs typeface="Trebuchet MS"/>
              <a:sym typeface="Trebuchet MS"/>
            </a:endParaRPr>
          </a:p>
          <a:p>
            <a:pPr indent="0" lvl="0" marL="0" rtl="0" algn="l">
              <a:lnSpc>
                <a:spcPct val="100000"/>
              </a:lnSpc>
              <a:spcBef>
                <a:spcPts val="800"/>
              </a:spcBef>
              <a:spcAft>
                <a:spcPts val="0"/>
              </a:spcAft>
              <a:buNone/>
            </a:pPr>
            <a:r>
              <a:rPr lang="it" sz="1600">
                <a:solidFill>
                  <a:srgbClr val="313131"/>
                </a:solidFill>
                <a:latin typeface="Trebuchet MS"/>
                <a:ea typeface="Trebuchet MS"/>
                <a:cs typeface="Trebuchet MS"/>
                <a:sym typeface="Trebuchet MS"/>
              </a:rPr>
              <a:t>nel tuo fedele amare il mio perché. </a:t>
            </a:r>
            <a:endParaRPr sz="1600">
              <a:solidFill>
                <a:srgbClr val="313131"/>
              </a:solidFill>
              <a:latin typeface="Trebuchet MS"/>
              <a:ea typeface="Trebuchet MS"/>
              <a:cs typeface="Trebuchet MS"/>
              <a:sym typeface="Trebuchet MS"/>
            </a:endParaRPr>
          </a:p>
          <a:p>
            <a:pPr indent="0" lvl="0" marL="0" rtl="0" algn="l">
              <a:lnSpc>
                <a:spcPct val="100000"/>
              </a:lnSpc>
              <a:spcBef>
                <a:spcPts val="800"/>
              </a:spcBef>
              <a:spcAft>
                <a:spcPts val="0"/>
              </a:spcAft>
              <a:buNone/>
            </a:pPr>
            <a:r>
              <a:t/>
            </a:r>
            <a:endParaRPr sz="1600">
              <a:solidFill>
                <a:srgbClr val="313131"/>
              </a:solidFill>
              <a:latin typeface="Trebuchet MS"/>
              <a:ea typeface="Trebuchet MS"/>
              <a:cs typeface="Trebuchet MS"/>
              <a:sym typeface="Trebuchet MS"/>
            </a:endParaRPr>
          </a:p>
          <a:p>
            <a:pPr indent="0" lvl="0" marL="0" rtl="0" algn="l">
              <a:lnSpc>
                <a:spcPct val="100000"/>
              </a:lnSpc>
              <a:spcBef>
                <a:spcPts val="800"/>
              </a:spcBef>
              <a:spcAft>
                <a:spcPts val="0"/>
              </a:spcAft>
              <a:buClr>
                <a:schemeClr val="dk1"/>
              </a:buClr>
              <a:buSzPts val="1100"/>
              <a:buFont typeface="Arial"/>
              <a:buNone/>
            </a:pPr>
            <a:r>
              <a:rPr b="1" lang="it" sz="1600">
                <a:solidFill>
                  <a:srgbClr val="313131"/>
                </a:solidFill>
                <a:latin typeface="Trebuchet MS"/>
                <a:ea typeface="Trebuchet MS"/>
                <a:cs typeface="Trebuchet MS"/>
                <a:sym typeface="Trebuchet MS"/>
              </a:rPr>
              <a:t>RIT.</a:t>
            </a:r>
            <a:endParaRPr b="1" sz="1600">
              <a:solidFill>
                <a:srgbClr val="313131"/>
              </a:solidFill>
              <a:latin typeface="Trebuchet MS"/>
              <a:ea typeface="Trebuchet MS"/>
              <a:cs typeface="Trebuchet MS"/>
              <a:sym typeface="Trebuchet MS"/>
            </a:endParaRPr>
          </a:p>
          <a:p>
            <a:pPr indent="0" lvl="0" marL="0" rtl="0" algn="l">
              <a:spcBef>
                <a:spcPts val="800"/>
              </a:spcBef>
              <a:spcAft>
                <a:spcPts val="0"/>
              </a:spcAft>
              <a:buNone/>
            </a:pPr>
            <a:r>
              <a:t/>
            </a:r>
            <a:endParaRPr>
              <a:latin typeface="Trebuchet MS"/>
              <a:ea typeface="Trebuchet MS"/>
              <a:cs typeface="Trebuchet MS"/>
              <a:sym typeface="Trebuchet MS"/>
            </a:endParaRPr>
          </a:p>
        </p:txBody>
      </p:sp>
      <p:pic>
        <p:nvPicPr>
          <p:cNvPr id="157" name="Google Shape;157;p19"/>
          <p:cNvPicPr preferRelativeResize="0"/>
          <p:nvPr/>
        </p:nvPicPr>
        <p:blipFill>
          <a:blip r:embed="rId5">
            <a:alphaModFix/>
          </a:blip>
          <a:stretch>
            <a:fillRect/>
          </a:stretch>
        </p:blipFill>
        <p:spPr>
          <a:xfrm>
            <a:off x="4241950" y="3198018"/>
            <a:ext cx="2469950" cy="162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0"/>
          <p:cNvSpPr txBox="1"/>
          <p:nvPr>
            <p:ph type="title"/>
          </p:nvPr>
        </p:nvSpPr>
        <p:spPr>
          <a:xfrm>
            <a:off x="251150" y="235075"/>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it"/>
              <a:t>Lettura</a:t>
            </a:r>
            <a:endParaRPr/>
          </a:p>
        </p:txBody>
      </p:sp>
      <p:sp>
        <p:nvSpPr>
          <p:cNvPr id="163" name="Google Shape;163;p20"/>
          <p:cNvSpPr txBox="1"/>
          <p:nvPr>
            <p:ph idx="1" type="body"/>
          </p:nvPr>
        </p:nvSpPr>
        <p:spPr>
          <a:xfrm>
            <a:off x="251150" y="722875"/>
            <a:ext cx="6942300" cy="2910600"/>
          </a:xfrm>
          <a:prstGeom prst="rect">
            <a:avLst/>
          </a:prstGeom>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100"/>
              <a:buFont typeface="Arial"/>
              <a:buNone/>
            </a:pPr>
            <a:r>
              <a:rPr lang="it" sz="1900">
                <a:solidFill>
                  <a:schemeClr val="dk1"/>
                </a:solidFill>
                <a:highlight>
                  <a:srgbClr val="FFFFFF"/>
                </a:highlight>
              </a:rPr>
              <a:t>Dal Vangelo secondo Giovanni</a:t>
            </a:r>
            <a:endParaRPr sz="1900">
              <a:solidFill>
                <a:schemeClr val="dk1"/>
              </a:solidFill>
              <a:highlight>
                <a:srgbClr val="FFFFFF"/>
              </a:highlight>
            </a:endParaRPr>
          </a:p>
          <a:p>
            <a:pPr indent="0" lvl="0" marL="0" rtl="0" algn="l">
              <a:lnSpc>
                <a:spcPct val="107916"/>
              </a:lnSpc>
              <a:spcBef>
                <a:spcPts val="1100"/>
              </a:spcBef>
              <a:spcAft>
                <a:spcPts val="800"/>
              </a:spcAft>
              <a:buClr>
                <a:schemeClr val="dk1"/>
              </a:buClr>
              <a:buSzPts val="1100"/>
              <a:buFont typeface="Arial"/>
              <a:buNone/>
            </a:pPr>
            <a:r>
              <a:rPr lang="it" sz="1600">
                <a:solidFill>
                  <a:srgbClr val="333333"/>
                </a:solidFill>
              </a:rPr>
              <a:t>La sera di quello stesso giorno, il primo dopo il sabato, mentre erano chiuse le porte del luogo dove si trovavano i discepoli per timore dei Giudei, venne Gesù, si fermò in mezzo a loro e disse: «Pace a voi!». Detto questo, mostrò loro le mani e il costato. E i discepoli gioirono al vedere il Signore.                                                                                                      Gesù disse loro di nuovo: «Pace a voi! Come il Padre ha mandato me, anch'io mando voi». Dopo aver detto questo, alitò su di loro e disse: «Ricevete lo Spirito Santo; a chi rimetterete i peccati saranno rimessi e a chi non li rimetterete, resteranno non rimessi».</a:t>
            </a:r>
            <a:endParaRPr sz="1600">
              <a:solidFill>
                <a:schemeClr val="dk1"/>
              </a:solidFill>
            </a:endParaRPr>
          </a:p>
        </p:txBody>
      </p:sp>
      <p:pic>
        <p:nvPicPr>
          <p:cNvPr id="164" name="Google Shape;164;p20"/>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65" name="Google Shape;165;p20"/>
          <p:cNvPicPr preferRelativeResize="0"/>
          <p:nvPr/>
        </p:nvPicPr>
        <p:blipFill>
          <a:blip r:embed="rId4">
            <a:alphaModFix/>
          </a:blip>
          <a:stretch>
            <a:fillRect/>
          </a:stretch>
        </p:blipFill>
        <p:spPr>
          <a:xfrm>
            <a:off x="8297902" y="4646889"/>
            <a:ext cx="788552" cy="401961"/>
          </a:xfrm>
          <a:prstGeom prst="rect">
            <a:avLst/>
          </a:prstGeom>
          <a:noFill/>
          <a:ln>
            <a:noFill/>
          </a:ln>
        </p:spPr>
      </p:pic>
      <p:pic>
        <p:nvPicPr>
          <p:cNvPr id="166" name="Google Shape;166;p20"/>
          <p:cNvPicPr preferRelativeResize="0"/>
          <p:nvPr/>
        </p:nvPicPr>
        <p:blipFill>
          <a:blip r:embed="rId5">
            <a:alphaModFix/>
          </a:blip>
          <a:stretch>
            <a:fillRect/>
          </a:stretch>
        </p:blipFill>
        <p:spPr>
          <a:xfrm>
            <a:off x="3997274" y="3633475"/>
            <a:ext cx="1711200" cy="1333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1"/>
          <p:cNvSpPr txBox="1"/>
          <p:nvPr>
            <p:ph type="title"/>
          </p:nvPr>
        </p:nvSpPr>
        <p:spPr>
          <a:xfrm>
            <a:off x="508013" y="320525"/>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it"/>
              <a:t>Dalle parole di Papa Francesco</a:t>
            </a:r>
            <a:endParaRPr/>
          </a:p>
        </p:txBody>
      </p:sp>
      <p:sp>
        <p:nvSpPr>
          <p:cNvPr id="172" name="Google Shape;172;p21"/>
          <p:cNvSpPr txBox="1"/>
          <p:nvPr>
            <p:ph idx="1" type="body"/>
          </p:nvPr>
        </p:nvSpPr>
        <p:spPr>
          <a:xfrm>
            <a:off x="297550" y="2571750"/>
            <a:ext cx="6447600" cy="22242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rPr lang="it" sz="1600">
                <a:solidFill>
                  <a:schemeClr val="dk1"/>
                </a:solidFill>
                <a:highlight>
                  <a:srgbClr val="FFFFFF"/>
                </a:highlight>
              </a:rPr>
              <a:t>La seconda verità è che Cristo, per amore, ha dato se stesso fino alla fine per salvarti. Le sue braccia aperte sulla croce sono il segno più prezioso di un amico capace di arrivare fino all’estremo: «</a:t>
            </a:r>
            <a:r>
              <a:rPr i="1" lang="it" sz="1600">
                <a:solidFill>
                  <a:schemeClr val="dk1"/>
                </a:solidFill>
                <a:highlight>
                  <a:srgbClr val="FFFFFF"/>
                </a:highlight>
              </a:rPr>
              <a:t>Avendo amato i suoi che erano nel mondo, li amò fino alla fine</a:t>
            </a:r>
            <a:r>
              <a:rPr lang="it" sz="1600">
                <a:solidFill>
                  <a:schemeClr val="dk1"/>
                </a:solidFill>
                <a:highlight>
                  <a:srgbClr val="FFFFFF"/>
                </a:highlight>
              </a:rPr>
              <a:t>».</a:t>
            </a:r>
            <a:endParaRPr sz="1600">
              <a:solidFill>
                <a:schemeClr val="dk1"/>
              </a:solidFill>
              <a:highlight>
                <a:srgbClr val="FFFFFF"/>
              </a:highlight>
            </a:endParaRPr>
          </a:p>
          <a:p>
            <a:pPr indent="0" lvl="0" marL="0" rtl="0" algn="l">
              <a:spcBef>
                <a:spcPts val="800"/>
              </a:spcBef>
              <a:spcAft>
                <a:spcPts val="0"/>
              </a:spcAft>
              <a:buNone/>
            </a:pPr>
            <a:r>
              <a:rPr lang="it" sz="1600">
                <a:solidFill>
                  <a:schemeClr val="dk1"/>
                </a:solidFill>
                <a:highlight>
                  <a:srgbClr val="FFFFFF"/>
                </a:highlight>
              </a:rPr>
              <a:t>Noi siamo salvati da Gesù, perché ci ama e non può farne a meno. Possiamo fargli qualunque cosa, ma Lui ci ama, e ci salva. Perché solo quello che si ama può essere salvato. Solo quello che si abbraccia può essere trasformato.</a:t>
            </a:r>
            <a:endParaRPr sz="1600">
              <a:solidFill>
                <a:schemeClr val="dk1"/>
              </a:solidFill>
              <a:highlight>
                <a:srgbClr val="FFFFFF"/>
              </a:highlight>
            </a:endParaRPr>
          </a:p>
        </p:txBody>
      </p:sp>
      <p:pic>
        <p:nvPicPr>
          <p:cNvPr id="173" name="Google Shape;173;p21"/>
          <p:cNvPicPr preferRelativeResize="0"/>
          <p:nvPr/>
        </p:nvPicPr>
        <p:blipFill>
          <a:blip r:embed="rId3">
            <a:alphaModFix/>
          </a:blip>
          <a:stretch>
            <a:fillRect/>
          </a:stretch>
        </p:blipFill>
        <p:spPr>
          <a:xfrm>
            <a:off x="1996250" y="811900"/>
            <a:ext cx="3050199" cy="171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2"/>
          <p:cNvSpPr txBox="1"/>
          <p:nvPr>
            <p:ph type="title"/>
          </p:nvPr>
        </p:nvSpPr>
        <p:spPr>
          <a:xfrm>
            <a:off x="508000" y="419950"/>
            <a:ext cx="6447600" cy="990600"/>
          </a:xfrm>
          <a:prstGeom prst="rect">
            <a:avLst/>
          </a:prstGeom>
        </p:spPr>
        <p:txBody>
          <a:bodyPr anchorCtr="0" anchor="t" bIns="34275" lIns="68575" spcFirstLastPara="1" rIns="68575" wrap="square" tIns="34275">
            <a:normAutofit/>
          </a:bodyPr>
          <a:lstStyle/>
          <a:p>
            <a:pPr indent="0" lvl="0" marL="0" rtl="0" algn="l">
              <a:spcBef>
                <a:spcPts val="0"/>
              </a:spcBef>
              <a:spcAft>
                <a:spcPts val="0"/>
              </a:spcAft>
              <a:buNone/>
            </a:pPr>
            <a:r>
              <a:rPr lang="it"/>
              <a:t>Proprio come don Bosco…</a:t>
            </a:r>
            <a:endParaRPr/>
          </a:p>
        </p:txBody>
      </p:sp>
      <p:pic>
        <p:nvPicPr>
          <p:cNvPr id="179" name="Google Shape;179;p22"/>
          <p:cNvPicPr preferRelativeResize="0"/>
          <p:nvPr/>
        </p:nvPicPr>
        <p:blipFill>
          <a:blip r:embed="rId3">
            <a:alphaModFix/>
          </a:blip>
          <a:stretch>
            <a:fillRect/>
          </a:stretch>
        </p:blipFill>
        <p:spPr>
          <a:xfrm>
            <a:off x="8297900" y="-65675"/>
            <a:ext cx="788552" cy="788552"/>
          </a:xfrm>
          <a:prstGeom prst="rect">
            <a:avLst/>
          </a:prstGeom>
          <a:noFill/>
          <a:ln>
            <a:noFill/>
          </a:ln>
        </p:spPr>
      </p:pic>
      <p:pic>
        <p:nvPicPr>
          <p:cNvPr id="180" name="Google Shape;180;p22"/>
          <p:cNvPicPr preferRelativeResize="0"/>
          <p:nvPr/>
        </p:nvPicPr>
        <p:blipFill>
          <a:blip r:embed="rId4">
            <a:alphaModFix/>
          </a:blip>
          <a:stretch>
            <a:fillRect/>
          </a:stretch>
        </p:blipFill>
        <p:spPr>
          <a:xfrm>
            <a:off x="8297902" y="4646889"/>
            <a:ext cx="788552" cy="401961"/>
          </a:xfrm>
          <a:prstGeom prst="rect">
            <a:avLst/>
          </a:prstGeom>
          <a:noFill/>
          <a:ln>
            <a:noFill/>
          </a:ln>
        </p:spPr>
      </p:pic>
      <p:sp>
        <p:nvSpPr>
          <p:cNvPr id="181" name="Google Shape;181;p22"/>
          <p:cNvSpPr txBox="1"/>
          <p:nvPr>
            <p:ph idx="1" type="body"/>
          </p:nvPr>
        </p:nvSpPr>
        <p:spPr>
          <a:xfrm>
            <a:off x="508000" y="1132102"/>
            <a:ext cx="6447600" cy="3514800"/>
          </a:xfrm>
          <a:prstGeom prst="rect">
            <a:avLst/>
          </a:prstGeom>
        </p:spPr>
        <p:txBody>
          <a:bodyPr anchorCtr="0" anchor="t" bIns="34275" lIns="68575" spcFirstLastPara="1" rIns="68575" wrap="square" tIns="34275">
            <a:noAutofit/>
          </a:bodyPr>
          <a:lstStyle/>
          <a:p>
            <a:pPr indent="0" lvl="0" marL="0" rtl="0" algn="ctr">
              <a:lnSpc>
                <a:spcPct val="80000"/>
              </a:lnSpc>
              <a:spcBef>
                <a:spcPts val="800"/>
              </a:spcBef>
              <a:spcAft>
                <a:spcPts val="0"/>
              </a:spcAft>
              <a:buNone/>
            </a:pPr>
            <a:r>
              <a:rPr lang="it" sz="1900"/>
              <a:t>Recitiamo insieme 3 Ave Maria</a:t>
            </a:r>
            <a:endParaRPr sz="1900"/>
          </a:p>
        </p:txBody>
      </p:sp>
      <p:pic>
        <p:nvPicPr>
          <p:cNvPr id="182" name="Google Shape;182;p22"/>
          <p:cNvPicPr preferRelativeResize="0"/>
          <p:nvPr/>
        </p:nvPicPr>
        <p:blipFill>
          <a:blip r:embed="rId5">
            <a:alphaModFix/>
          </a:blip>
          <a:stretch>
            <a:fillRect/>
          </a:stretch>
        </p:blipFill>
        <p:spPr>
          <a:xfrm>
            <a:off x="1711825" y="1962588"/>
            <a:ext cx="1552325" cy="2425500"/>
          </a:xfrm>
          <a:prstGeom prst="rect">
            <a:avLst/>
          </a:prstGeom>
          <a:noFill/>
          <a:ln>
            <a:noFill/>
          </a:ln>
        </p:spPr>
      </p:pic>
      <p:pic>
        <p:nvPicPr>
          <p:cNvPr id="183" name="Google Shape;183;p22"/>
          <p:cNvPicPr preferRelativeResize="0"/>
          <p:nvPr/>
        </p:nvPicPr>
        <p:blipFill>
          <a:blip r:embed="rId6">
            <a:alphaModFix/>
          </a:blip>
          <a:stretch>
            <a:fillRect/>
          </a:stretch>
        </p:blipFill>
        <p:spPr>
          <a:xfrm>
            <a:off x="3375999" y="1991500"/>
            <a:ext cx="3129627" cy="23676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faccettatura">
  <a:themeElements>
    <a:clrScheme name="Rosso viola">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