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ab67614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ab67614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56c4cf71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56c4cf71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fab67614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fab67614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f695f046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f695f046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fab67614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fab67614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4100"/>
              <a:buFont typeface="Trebuchet MS"/>
              <a:buNone/>
              <a:defRPr sz="4100">
                <a:solidFill>
                  <a:srgbClr val="B417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it"/>
              <a:t>Incontro GAS e ADS 29/04/2022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350" y="51275"/>
            <a:ext cx="30480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7902" y="4646889"/>
            <a:ext cx="788552" cy="40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246450" y="517700"/>
            <a:ext cx="6447600" cy="51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Canto - Chiamati per nome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246450" y="1123050"/>
            <a:ext cx="4755300" cy="392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2" y="4646889"/>
            <a:ext cx="788552" cy="4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2662" y="1355232"/>
            <a:ext cx="4435176" cy="30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251150" y="2350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Lettura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251150" y="722875"/>
            <a:ext cx="69423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>
                <a:solidFill>
                  <a:schemeClr val="dk1"/>
                </a:solidFill>
                <a:highlight>
                  <a:srgbClr val="FFFFFF"/>
                </a:highlight>
              </a:rPr>
              <a:t>Dal Vangelo secondo Giovanni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333333"/>
                </a:solidFill>
              </a:rPr>
              <a:t>In quel tempo, disse Gesù ai suoi discepoli: «Questo è il mio comandamento: che vi amiate gli uni gli altri, come io vi ho amati. Nessuno ha un amore più grande di questo: dare la vita per i propri amici. Voi siete miei amici, se farete ciò che io vi comando. Non vi chiamo più servi, perché il servo non sa quello che fa il suo padrone; ma vi ho chiamati amici, perché tutto ciò che ho udito dal Padre l'ho fatto conoscere a voi. Non voi avete scelto me, ma io ho scelto voi e vi ho costituiti perché andiate e portiate frutto e il vostro frutto rimanga; perché tutto quello che chiederete al Padre nel mio nome, ve lo conceda.</a:t>
            </a:r>
            <a:endParaRPr sz="16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333333"/>
                </a:solidFill>
              </a:rPr>
              <a:t>Questo vi comando: amatevi gli uni gli altri».</a:t>
            </a:r>
            <a:endParaRPr sz="16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33333"/>
              </a:solidFill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2" y="4646889"/>
            <a:ext cx="788552" cy="4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2475" y="3456925"/>
            <a:ext cx="1612850" cy="12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508013" y="32052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Dalle parole di Papa Francesco</a:t>
            </a:r>
            <a:endParaRPr/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297550" y="2844200"/>
            <a:ext cx="6447600" cy="180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highlight>
                  <a:schemeClr val="lt1"/>
                </a:highlight>
              </a:rPr>
              <a:t>«</a:t>
            </a:r>
            <a:r>
              <a:rPr lang="it" sz="1600">
                <a:solidFill>
                  <a:schemeClr val="dk1"/>
                </a:solidFill>
                <a:highlight>
                  <a:srgbClr val="FFFFFF"/>
                </a:highlight>
              </a:rPr>
              <a:t>È un amore che non si impone e non schiaccia, un amore che non emargina e non mette a tacere e non tace, un amore che non umilia e non soggioga. È l’amore del Signore, amore quotidiano, discreto e rispettoso, amore di libertà e per la libertà, amore che guarisce ed eleva. È l’amore del Signore, che sa più di risalite che di cadute, di riconciliazione che di proibizione, di dare nuova opportunità che di condannare, di futuro che di passato»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275" y="863028"/>
            <a:ext cx="3619101" cy="189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508000" y="41995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Proprio come don Bosco…</a:t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2" y="4646889"/>
            <a:ext cx="788552" cy="4019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508000" y="1132102"/>
            <a:ext cx="6447600" cy="351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900"/>
              <a:t>Recitiamo insieme 3 Ave Maria</a:t>
            </a:r>
            <a:endParaRPr sz="1900"/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1825" y="1962588"/>
            <a:ext cx="1552325" cy="24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5999" y="1991500"/>
            <a:ext cx="3129627" cy="23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Rosso vio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