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jhIK1AMgu8LWO5jq2NGmpmoUUG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7" name="Google Shape;67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91" name="Google Shape;91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21/10/2022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idx="1" type="body"/>
          </p:nvPr>
        </p:nvSpPr>
        <p:spPr>
          <a:xfrm>
            <a:off x="492450" y="1264075"/>
            <a:ext cx="4368900" cy="53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RIT. Veniamo da te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Chiamati per nome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Che festa, Signore, tu cammini con noi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Ci parli di te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Per noi spezzi il pane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Ti riconosciamo e il cuore arde, sei tu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E noi tuo popolo</a:t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Siamo qui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Siamo come terra ed argilla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E la tua parola ci plasmerà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Brace pronta per la scintilla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E il tuo spirito soffierà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C'infiammerà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59" name="Google Shape;159;g167de789b45_0_16"/>
          <p:cNvSpPr txBox="1"/>
          <p:nvPr>
            <p:ph type="title"/>
          </p:nvPr>
        </p:nvSpPr>
        <p:spPr>
          <a:xfrm>
            <a:off x="492459" y="450175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CHIAMATI PER NOME</a:t>
            </a:r>
            <a:endParaRPr/>
          </a:p>
        </p:txBody>
      </p:sp>
      <p:pic>
        <p:nvPicPr>
          <p:cNvPr descr="GAS logo.png" id="160" name="Google Shape;160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1" name="Google Shape;161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Siamo come semi nel solco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Come vigna che il suo frutto darà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Grano del Signore risorto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La tua messe che fiorirà d'eternità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highlight>
                  <a:srgbClr val="FFFFFF"/>
                </a:highlight>
              </a:rPr>
              <a:t>RIT.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pic>
        <p:nvPicPr>
          <p:cNvPr id="163" name="Google Shape;163;g167de789b45_0_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17325" y="2445691"/>
            <a:ext cx="2656950" cy="4151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idx="1" type="body"/>
          </p:nvPr>
        </p:nvSpPr>
        <p:spPr>
          <a:xfrm>
            <a:off x="561525" y="1124650"/>
            <a:ext cx="90717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>
                <a:solidFill>
                  <a:schemeClr val="dk1"/>
                </a:solidFill>
              </a:rPr>
              <a:t>In quel tempo, Gesù disse ancora questa parabola per alcuni che avevano l’intima presunzione di essere giusti e disprezzavano gli altri:</a:t>
            </a:r>
            <a:endParaRPr sz="19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>
                <a:solidFill>
                  <a:schemeClr val="dk1"/>
                </a:solidFill>
              </a:rPr>
              <a:t>«Due uomini salirono al tempio a pregare: uno era fariseo e l’altro pubblicano.</a:t>
            </a:r>
            <a:endParaRPr sz="19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>
                <a:solidFill>
                  <a:schemeClr val="dk1"/>
                </a:solidFill>
              </a:rPr>
              <a:t>Il fariseo, stando in piedi, pregava così tra sé: “O Dio, ti ringrazio perché non sono come gli altri uomini, ladri, ingiusti, adùlteri, e neppure come questo pubblicano. Digiuno due volte alla settimana e pago le decime di tutto quello che possiedo”.</a:t>
            </a:r>
            <a:endParaRPr sz="19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>
                <a:solidFill>
                  <a:schemeClr val="dk1"/>
                </a:solidFill>
              </a:rPr>
              <a:t>Il pubblicano invece, fermatosi a distanza, non osava nemmeno alzare gli occhi al cielo, ma si batteva il petto dicendo: “O Dio, abbi pietà di me peccatore”.</a:t>
            </a:r>
            <a:endParaRPr sz="19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>
                <a:solidFill>
                  <a:schemeClr val="dk1"/>
                </a:solidFill>
              </a:rPr>
              <a:t>Io vi dico: questi, a differenza dell’altro, tornò a casa sua giustificato, perché chiunque si esalta sarà umiliato, chi invece si umilia sarà esaltato»</a:t>
            </a:r>
            <a:endParaRPr sz="1950">
              <a:solidFill>
                <a:schemeClr val="dk1"/>
              </a:solidFill>
            </a:endParaRPr>
          </a:p>
        </p:txBody>
      </p:sp>
      <p:sp>
        <p:nvSpPr>
          <p:cNvPr id="170" name="Google Shape;170;g167de789b45_0_8"/>
          <p:cNvSpPr txBox="1"/>
          <p:nvPr>
            <p:ph type="title"/>
          </p:nvPr>
        </p:nvSpPr>
        <p:spPr>
          <a:xfrm>
            <a:off x="561525" y="2642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71" name="Google Shape;171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2" name="Google Shape;172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67de789b45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87575" y="5187475"/>
            <a:ext cx="2819600" cy="140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167de789b45_0_0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g167de789b45_0_0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