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h1KZV+xDo99f5Kk/VAA7BbbeP5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019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98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019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019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921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92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019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98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019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019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921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92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28/10/2022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idx="1" type="body"/>
          </p:nvPr>
        </p:nvSpPr>
        <p:spPr>
          <a:xfrm>
            <a:off x="492450" y="1264075"/>
            <a:ext cx="4368900" cy="53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dalle terre più floride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dove tutto sembra vivere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dalle terre più aride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dove tutto sembra sterile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RIT.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Tornerò a lodarti sempre</a:t>
            </a:r>
            <a:endParaRPr b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per ogni dono tuo</a:t>
            </a:r>
            <a:endParaRPr b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E quando scenderà la notte</a:t>
            </a:r>
            <a:endParaRPr b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sempre io dirò</a:t>
            </a:r>
            <a:endParaRPr b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Benedetto il nome del Signor</a:t>
            </a:r>
            <a:endParaRPr b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Lode al nome tuo</a:t>
            </a:r>
            <a:endParaRPr b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Benedetto il nome del Signor</a:t>
            </a:r>
            <a:endParaRPr b="1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202124"/>
                </a:solidFill>
                <a:highlight>
                  <a:srgbClr val="FFFFFF"/>
                </a:highlight>
              </a:rPr>
              <a:t>Il glorioso nome di Gesù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59" name="Google Shape;159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LODE AL NOME TUO</a:t>
            </a:r>
            <a:endParaRPr/>
          </a:p>
        </p:txBody>
      </p:sp>
      <p:pic>
        <p:nvPicPr>
          <p:cNvPr descr="GAS logo.png" id="160" name="Google Shape;160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1" name="Google Shape;161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167de789b45_0_16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quando il sole splende su di me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quando tutto è incantevole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quando io sto davanti a te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con il cuore triste e fragile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lode al nome tuo.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000000"/>
                </a:solidFill>
                <a:highlight>
                  <a:srgbClr val="FFFFFF"/>
                </a:highlight>
              </a:rPr>
              <a:t>RIT.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pic>
        <p:nvPicPr>
          <p:cNvPr id="163" name="Google Shape;163;g167de789b45_0_16"/>
          <p:cNvPicPr preferRelativeResize="0"/>
          <p:nvPr/>
        </p:nvPicPr>
        <p:blipFill rotWithShape="1">
          <a:blip r:embed="rId5">
            <a:alphaModFix/>
          </a:blip>
          <a:srcRect b="0" l="37178" r="0" t="25871"/>
          <a:stretch/>
        </p:blipFill>
        <p:spPr>
          <a:xfrm>
            <a:off x="5310452" y="4016325"/>
            <a:ext cx="3032550" cy="258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/>
          <p:nvPr>
            <p:ph idx="1" type="body"/>
          </p:nvPr>
        </p:nvSpPr>
        <p:spPr>
          <a:xfrm>
            <a:off x="561525" y="1380350"/>
            <a:ext cx="9071700" cy="19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1950">
                <a:solidFill>
                  <a:schemeClr val="dk1"/>
                </a:solidFill>
              </a:rPr>
              <a:t>Disceso con loro, si fermò in un luogo pianeggiante. C'era gran folla di suoi discepoli e gran moltitudine di gente da tutta la Giudea, da Gerusalemme e dal litorale di Tiro e di Sidòne, che erano venuti per ascoltarlo ed essere guariti dalle loro malattie; anche quelli che erano tormentati da spiriti impuri venivano guariti. Tutta la folla cercava di toccarlo, perché da lui usciva una forza che guariva tutti.</a:t>
            </a:r>
            <a:endParaRPr sz="1950">
              <a:solidFill>
                <a:schemeClr val="dk1"/>
              </a:solidFill>
            </a:endParaRPr>
          </a:p>
        </p:txBody>
      </p:sp>
      <p:sp>
        <p:nvSpPr>
          <p:cNvPr id="170" name="Google Shape;170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71" name="Google Shape;171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2" name="Google Shape;172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67de789b45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25912" y="3570525"/>
            <a:ext cx="4542926" cy="302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167de789b45_0_0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g167de789b45_0_0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