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0" roundtripDataSignature="AMtx7mh1KZV+xDo99f5Kk/VAA7BbbeP5+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Autofinanziamento con torte</a:t>
            </a:r>
            <a:endParaRPr/>
          </a:p>
        </p:txBody>
      </p:sp>
      <p:sp>
        <p:nvSpPr>
          <p:cNvPr id="146" name="Google Shape;146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67de789b45_0_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g167de789b45_0_1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6" name="Google Shape;156;g167de789b45_0_1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67de789b45_0_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6" name="Google Shape;166;g167de789b45_0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7" name="Google Shape;167;g167de789b45_0_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167de789b45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6" name="Google Shape;176;g167de789b45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7" name="Google Shape;177;g167de789b45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showMasterSp="0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5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9" name="Google Shape;29;p5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0" name="Google Shape;30;p5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019"/>
              </a:schemeClr>
            </a:solidFill>
            <a:ln>
              <a:noFill/>
            </a:ln>
          </p:spPr>
        </p:sp>
        <p:sp>
          <p:nvSpPr>
            <p:cNvPr id="31" name="Google Shape;31;p5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098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5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019"/>
              </a:srgbClr>
            </a:solidFill>
            <a:ln>
              <a:noFill/>
            </a:ln>
          </p:spPr>
        </p:sp>
        <p:sp>
          <p:nvSpPr>
            <p:cNvPr id="34" name="Google Shape;34;p5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019"/>
              </a:srgbClr>
            </a:solidFill>
            <a:ln>
              <a:noFill/>
            </a:ln>
          </p:spPr>
        </p:sp>
        <p:sp>
          <p:nvSpPr>
            <p:cNvPr id="35" name="Google Shape;35;p5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3921"/>
              </a:schemeClr>
            </a:solidFill>
            <a:ln>
              <a:noFill/>
            </a:ln>
          </p:spPr>
        </p:sp>
        <p:sp>
          <p:nvSpPr>
            <p:cNvPr id="36" name="Google Shape;36;p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5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3921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Google Shape;38;p5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2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12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100" name="Google Shape;100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sottotitolo">
  <p:cSld name="Titolo e sottotitolo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3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3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6" name="Google Shape;106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">
  <p:cSld name="Scheda nome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5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2" name="Google Shape;112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 citazione">
  <p:cSld name="Scheda nome citazione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6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8" name="Google Shape;118;p16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9" name="Google Shape;119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2" name="Google Shape;122;p16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6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o o falso">
  <p:cSld name="Vero o falso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7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7" name="Google Shape;127;p17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8" name="Google Shape;128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18"/>
          <p:cNvSpPr txBox="1"/>
          <p:nvPr>
            <p:ph idx="1" type="body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4" name="Google Shape;134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19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40" name="Google Shape;140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4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6" name="Google Shape;46;p4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3" name="Google Shape;53;p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zione con didascalia">
  <p:cSld name="Citazione con didascalia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0" name="Google Shape;60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3" name="Google Shape;63;p14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8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8" name="Google Shape;68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8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4" name="Google Shape;74;p8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5" name="Google Shape;75;p8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6" name="Google Shape;76;p8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7" name="Google Shape;77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1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1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2" name="Google Shape;92;p11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93" name="Google Shape;93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3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" name="Google Shape;12;p3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" name="Google Shape;13;p3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019"/>
              </a:schemeClr>
            </a:solidFill>
            <a:ln>
              <a:noFill/>
            </a:ln>
          </p:spPr>
        </p:sp>
        <p:sp>
          <p:nvSpPr>
            <p:cNvPr id="14" name="Google Shape;14;p3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098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3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019"/>
              </a:srgbClr>
            </a:solidFill>
            <a:ln>
              <a:noFill/>
            </a:ln>
          </p:spPr>
        </p:sp>
        <p:sp>
          <p:nvSpPr>
            <p:cNvPr id="17" name="Google Shape;17;p3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019"/>
              </a:srgbClr>
            </a:solidFill>
            <a:ln>
              <a:noFill/>
            </a:ln>
          </p:spPr>
        </p:sp>
        <p:sp>
          <p:nvSpPr>
            <p:cNvPr id="18" name="Google Shape;18;p3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3921"/>
              </a:schemeClr>
            </a:solidFill>
            <a:ln>
              <a:noFill/>
            </a:ln>
          </p:spPr>
        </p:sp>
        <p:sp>
          <p:nvSpPr>
            <p:cNvPr id="19" name="Google Shape;19;p3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3921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5.png"/><Relationship Id="rId5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5.png"/><Relationship Id="rId5" Type="http://schemas.openxmlformats.org/officeDocument/2006/relationships/image" Target="../media/image7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5.png"/><Relationship Id="rId5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2"/>
          </a:solidFill>
          <a:ln cap="rnd" cmpd="sng" w="19050">
            <a:solidFill>
              <a:srgbClr val="3D741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9" name="Google Shape;149;p1"/>
          <p:cNvSpPr txBox="1"/>
          <p:nvPr/>
        </p:nvSpPr>
        <p:spPr>
          <a:xfrm>
            <a:off x="0" y="2497976"/>
            <a:ext cx="12192000" cy="1862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PREGHIERA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AS logo.png" id="150" name="Google Shape;15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51" name="Google Shape;151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1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457200" rt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>
                <a:solidFill>
                  <a:schemeClr val="lt1"/>
                </a:solidFill>
              </a:rPr>
              <a:t>INCONTRO GAS E ADS 28/10/2022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167de789b45_0_16"/>
          <p:cNvSpPr txBox="1"/>
          <p:nvPr>
            <p:ph idx="1" type="body"/>
          </p:nvPr>
        </p:nvSpPr>
        <p:spPr>
          <a:xfrm>
            <a:off x="492450" y="1264075"/>
            <a:ext cx="4368900" cy="533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</a:rPr>
              <a:t>Lode al nome tuo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</a:rPr>
              <a:t>dalle terre più floride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</a:rPr>
              <a:t>dove tutto sembra vivere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</a:rPr>
              <a:t>lode al nome tuo.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</a:rPr>
              <a:t>Lode al nome tuo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</a:rPr>
              <a:t>dalle terre più aride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</a:rPr>
              <a:t>dove tutto sembra sterile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</a:rPr>
              <a:t>lode al nome tuo.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b="1" lang="en-US">
                <a:solidFill>
                  <a:srgbClr val="000000"/>
                </a:solidFill>
                <a:highlight>
                  <a:srgbClr val="FFFFFF"/>
                </a:highlight>
              </a:rPr>
              <a:t>RIT.</a:t>
            </a:r>
            <a:endParaRPr b="1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US">
                <a:solidFill>
                  <a:srgbClr val="202124"/>
                </a:solidFill>
                <a:highlight>
                  <a:srgbClr val="FFFFFF"/>
                </a:highlight>
              </a:rPr>
              <a:t>Tornerò a lodarti sempre</a:t>
            </a:r>
            <a:endParaRPr b="1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>
                <a:solidFill>
                  <a:srgbClr val="202124"/>
                </a:solidFill>
                <a:highlight>
                  <a:srgbClr val="FFFFFF"/>
                </a:highlight>
              </a:rPr>
              <a:t>per ogni dono tuo</a:t>
            </a:r>
            <a:endParaRPr b="1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US">
                <a:solidFill>
                  <a:srgbClr val="202124"/>
                </a:solidFill>
                <a:highlight>
                  <a:srgbClr val="FFFFFF"/>
                </a:highlight>
              </a:rPr>
              <a:t>E quando scenderà la notte</a:t>
            </a:r>
            <a:endParaRPr b="1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>
                <a:solidFill>
                  <a:srgbClr val="202124"/>
                </a:solidFill>
                <a:highlight>
                  <a:srgbClr val="FFFFFF"/>
                </a:highlight>
              </a:rPr>
              <a:t>sempre io dirò</a:t>
            </a:r>
            <a:endParaRPr b="1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>
                <a:solidFill>
                  <a:srgbClr val="202124"/>
                </a:solidFill>
                <a:highlight>
                  <a:srgbClr val="FFFFFF"/>
                </a:highlight>
              </a:rPr>
              <a:t>Benedetto il nome del Signor</a:t>
            </a:r>
            <a:endParaRPr b="1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>
                <a:solidFill>
                  <a:srgbClr val="202124"/>
                </a:solidFill>
                <a:highlight>
                  <a:srgbClr val="FFFFFF"/>
                </a:highlight>
              </a:rPr>
              <a:t>Lode al nome tuo</a:t>
            </a:r>
            <a:endParaRPr b="1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>
                <a:solidFill>
                  <a:srgbClr val="202124"/>
                </a:solidFill>
                <a:highlight>
                  <a:srgbClr val="FFFFFF"/>
                </a:highlight>
              </a:rPr>
              <a:t>Benedetto il nome del Signor</a:t>
            </a:r>
            <a:endParaRPr b="1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b="1" lang="en-US">
                <a:solidFill>
                  <a:srgbClr val="202124"/>
                </a:solidFill>
                <a:highlight>
                  <a:srgbClr val="FFFFFF"/>
                </a:highlight>
              </a:rPr>
              <a:t>Il glorioso nome di Gesù</a:t>
            </a:r>
            <a:endParaRPr b="1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  <p:sp>
        <p:nvSpPr>
          <p:cNvPr id="159" name="Google Shape;159;g167de789b45_0_16"/>
          <p:cNvSpPr txBox="1"/>
          <p:nvPr>
            <p:ph type="title"/>
          </p:nvPr>
        </p:nvSpPr>
        <p:spPr>
          <a:xfrm>
            <a:off x="492450" y="450250"/>
            <a:ext cx="8596800" cy="67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LODE AL NOME TUO</a:t>
            </a:r>
            <a:endParaRPr/>
          </a:p>
        </p:txBody>
      </p:sp>
      <p:pic>
        <p:nvPicPr>
          <p:cNvPr descr="GAS logo.png" id="160" name="Google Shape;160;g167de789b45_0_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61" name="Google Shape;161;g167de789b45_0_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g167de789b45_0_16"/>
          <p:cNvSpPr txBox="1"/>
          <p:nvPr>
            <p:ph idx="2" type="body"/>
          </p:nvPr>
        </p:nvSpPr>
        <p:spPr>
          <a:xfrm>
            <a:off x="5310450" y="1124650"/>
            <a:ext cx="4368900" cy="19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</a:rPr>
              <a:t>Lode al nome tuo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</a:rPr>
              <a:t>quando il sole splende su di me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</a:rPr>
              <a:t>quando tutto è incantevole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</a:rPr>
              <a:t>lode al nome tuo.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</a:rPr>
              <a:t>Lode al nome tuo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</a:rPr>
              <a:t>quando io sto davanti a te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</a:rPr>
              <a:t>con il cuore triste e fragile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</a:rPr>
              <a:t>lode al nome tuo.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1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b="1" lang="en-US">
                <a:solidFill>
                  <a:srgbClr val="000000"/>
                </a:solidFill>
                <a:highlight>
                  <a:srgbClr val="FFFFFF"/>
                </a:highlight>
              </a:rPr>
              <a:t>RIT.</a:t>
            </a: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sz="2200"/>
          </a:p>
        </p:txBody>
      </p:sp>
      <p:pic>
        <p:nvPicPr>
          <p:cNvPr id="163" name="Google Shape;163;g167de789b45_0_16"/>
          <p:cNvPicPr preferRelativeResize="0"/>
          <p:nvPr/>
        </p:nvPicPr>
        <p:blipFill rotWithShape="1">
          <a:blip r:embed="rId5">
            <a:alphaModFix/>
          </a:blip>
          <a:srcRect b="0" l="37178" r="0" t="25871"/>
          <a:stretch/>
        </p:blipFill>
        <p:spPr>
          <a:xfrm>
            <a:off x="5310452" y="4016325"/>
            <a:ext cx="3032550" cy="2580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167de789b45_0_8"/>
          <p:cNvSpPr txBox="1"/>
          <p:nvPr>
            <p:ph idx="1" type="body"/>
          </p:nvPr>
        </p:nvSpPr>
        <p:spPr>
          <a:xfrm>
            <a:off x="561525" y="1380350"/>
            <a:ext cx="9071700" cy="19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018"/>
              <a:buNone/>
            </a:pPr>
            <a:r>
              <a:rPr lang="en-US" sz="1950">
                <a:solidFill>
                  <a:schemeClr val="dk1"/>
                </a:solidFill>
              </a:rPr>
              <a:t>Disceso con loro, si fermò in un luogo pianeggiante. C'era gran folla di suoi discepoli e gran moltitudine di gente da tutta la Giudea, da Gerusalemme e dal litorale di Tiro e di Sidòne, che erano venuti per ascoltarlo ed essere guariti dalle loro malattie; anche quelli che erano tormentati da spiriti impuri venivano guariti. Tutta la folla cercava di toccarlo, perché da lui usciva una forza che guariva tutti.</a:t>
            </a:r>
            <a:endParaRPr sz="1950">
              <a:solidFill>
                <a:schemeClr val="dk1"/>
              </a:solidFill>
            </a:endParaRPr>
          </a:p>
        </p:txBody>
      </p:sp>
      <p:sp>
        <p:nvSpPr>
          <p:cNvPr id="170" name="Google Shape;170;g167de789b45_0_8"/>
          <p:cNvSpPr txBox="1"/>
          <p:nvPr>
            <p:ph type="title"/>
          </p:nvPr>
        </p:nvSpPr>
        <p:spPr>
          <a:xfrm>
            <a:off x="561525" y="595550"/>
            <a:ext cx="8596800" cy="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Dal Vangelo secondo Luca</a:t>
            </a:r>
            <a:endParaRPr/>
          </a:p>
        </p:txBody>
      </p:sp>
      <p:pic>
        <p:nvPicPr>
          <p:cNvPr descr="GAS logo.png" id="171" name="Google Shape;171;g167de789b45_0_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72" name="Google Shape;172;g167de789b45_0_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g167de789b45_0_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825912" y="3570525"/>
            <a:ext cx="4542926" cy="3026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67de789b45_0_0"/>
          <p:cNvSpPr txBox="1"/>
          <p:nvPr>
            <p:ph type="title"/>
          </p:nvPr>
        </p:nvSpPr>
        <p:spPr>
          <a:xfrm>
            <a:off x="931334" y="609600"/>
            <a:ext cx="8094000" cy="302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Oggi sono GRATO per…</a:t>
            </a:r>
            <a:endParaRPr/>
          </a:p>
        </p:txBody>
      </p:sp>
      <p:pic>
        <p:nvPicPr>
          <p:cNvPr descr="GAS logo.png" id="180" name="Google Shape;180;g167de789b45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81" name="Google Shape;181;g167de789b45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g167de789b45_0_0"/>
          <p:cNvSpPr txBox="1"/>
          <p:nvPr>
            <p:ph idx="2" type="body"/>
          </p:nvPr>
        </p:nvSpPr>
        <p:spPr>
          <a:xfrm>
            <a:off x="677335" y="4470400"/>
            <a:ext cx="8596800" cy="157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 sz="3500">
                <a:solidFill>
                  <a:schemeClr val="accent2"/>
                </a:solidFill>
              </a:rPr>
              <a:t>INSIEME: Ave Maria</a:t>
            </a:r>
            <a:endParaRPr sz="3500">
              <a:solidFill>
                <a:schemeClr val="accent2"/>
              </a:solidFill>
            </a:endParaRPr>
          </a:p>
        </p:txBody>
      </p:sp>
      <p:pic>
        <p:nvPicPr>
          <p:cNvPr id="183" name="Google Shape;183;g167de789b45_0_0"/>
          <p:cNvPicPr preferRelativeResize="0"/>
          <p:nvPr/>
        </p:nvPicPr>
        <p:blipFill rotWithShape="1">
          <a:blip r:embed="rId5">
            <a:alphaModFix/>
          </a:blip>
          <a:srcRect b="4219" l="0" r="0" t="-4220"/>
          <a:stretch/>
        </p:blipFill>
        <p:spPr>
          <a:xfrm>
            <a:off x="2621569" y="1332318"/>
            <a:ext cx="4708326" cy="3138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faccettatura">
  <a:themeElements>
    <a:clrScheme name="Equinozio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2019-11-13T15:17:43Z</dcterms:created>
  <dc:creator>Davide Righele</dc:creator>
</cp:coreProperties>
</file>