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gcj3PAr4/lGY8BlEL+u64mDsGI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d67b333a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17d67b333a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17d67b333a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Ico3jabu9FI" TargetMode="External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cap="rnd" cmpd="sng" w="19050">
            <a:solidFill>
              <a:srgbClr val="3D74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0" y="2497976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</a:rPr>
              <a:t>INCONTRO GAS E ADS 04/11/2022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7de789b45_0_16"/>
          <p:cNvSpPr txBox="1"/>
          <p:nvPr>
            <p:ph type="title"/>
          </p:nvPr>
        </p:nvSpPr>
        <p:spPr>
          <a:xfrm>
            <a:off x="492450" y="4502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CON TE FAREMO COSE GRANDI</a:t>
            </a:r>
            <a:endParaRPr/>
          </a:p>
        </p:txBody>
      </p:sp>
      <p:pic>
        <p:nvPicPr>
          <p:cNvPr descr="GAS logo.png" id="159" name="Google Shape;159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0" name="Google Shape;160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67de789b45_0_16"/>
          <p:cNvSpPr txBox="1"/>
          <p:nvPr>
            <p:ph idx="2" type="body"/>
          </p:nvPr>
        </p:nvSpPr>
        <p:spPr>
          <a:xfrm>
            <a:off x="5310450" y="1124650"/>
            <a:ext cx="43689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/>
          </a:p>
        </p:txBody>
      </p:sp>
      <p:pic>
        <p:nvPicPr>
          <p:cNvPr id="162" name="Google Shape;162;g167de789b45_0_16" title="con te faremo cose grandi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2238" y="1549950"/>
            <a:ext cx="5977225" cy="44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7de789b45_0_8"/>
          <p:cNvSpPr txBox="1"/>
          <p:nvPr>
            <p:ph idx="1" type="body"/>
          </p:nvPr>
        </p:nvSpPr>
        <p:spPr>
          <a:xfrm>
            <a:off x="561525" y="1380350"/>
            <a:ext cx="6073500" cy="48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barca intanto distava già qualche miglio da terra ed era agitata dalle onde, a causa del vento contrario. 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Verso la fine della notte egli venne verso di loro camminando sul mare. 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discepoli, a vederlo camminare sul mare, furono turbati e dissero: «E' un fantasma» e si misero a gridare dalla paura. 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 subito Gesù parlò loro: «Coraggio, sono io, non abbiate paura».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Pietro gli disse: «Signore, se sei tu, comanda che io venga da te sulle acque». Ed egli disse: «Vieni!». Pietro, scendendo dalla barca, si mise a camminare sulle acque e andò verso Gesù. 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 per la violenza del vento, s'impaurì e, cominciando ad affondare, gridò: «Signore, salvami!». 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 subito Gesù stese la mano, lo afferrò e gli disse: «Uomo di poca fede, perché hai dubitato?».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g167de789b45_0_8"/>
          <p:cNvSpPr txBox="1"/>
          <p:nvPr>
            <p:ph type="title"/>
          </p:nvPr>
        </p:nvSpPr>
        <p:spPr>
          <a:xfrm>
            <a:off x="561525" y="595550"/>
            <a:ext cx="859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Dal Vangelo secondo Matteo</a:t>
            </a:r>
            <a:endParaRPr/>
          </a:p>
        </p:txBody>
      </p:sp>
      <p:pic>
        <p:nvPicPr>
          <p:cNvPr descr="GAS logo.png" id="170" name="Google Shape;170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1" name="Google Shape;171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67de789b45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2200" y="2255675"/>
            <a:ext cx="3085325" cy="23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7de789b45_0_0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Oggi sono GRATO per…</a:t>
            </a:r>
            <a:endParaRPr/>
          </a:p>
        </p:txBody>
      </p:sp>
      <p:pic>
        <p:nvPicPr>
          <p:cNvPr descr="GAS logo.png" id="179" name="Google Shape;179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0" name="Google Shape;180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67de789b45_0_0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3500">
                <a:solidFill>
                  <a:schemeClr val="accent2"/>
                </a:solidFill>
              </a:rPr>
              <a:t>INSIEME: Ave Maria</a:t>
            </a:r>
            <a:endParaRPr sz="3500">
              <a:solidFill>
                <a:schemeClr val="accent2"/>
              </a:solidFill>
            </a:endParaRPr>
          </a:p>
        </p:txBody>
      </p:sp>
      <p:pic>
        <p:nvPicPr>
          <p:cNvPr id="182" name="Google Shape;182;g167de789b45_0_0"/>
          <p:cNvPicPr preferRelativeResize="0"/>
          <p:nvPr/>
        </p:nvPicPr>
        <p:blipFill rotWithShape="1">
          <a:blip r:embed="rId5">
            <a:alphaModFix/>
          </a:blip>
          <a:srcRect b="4219" l="0" r="0" t="-4220"/>
          <a:stretch/>
        </p:blipFill>
        <p:spPr>
          <a:xfrm>
            <a:off x="2621569" y="1332318"/>
            <a:ext cx="4708326" cy="31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d67b333a7_0_0"/>
          <p:cNvSpPr txBox="1"/>
          <p:nvPr>
            <p:ph idx="1" type="body"/>
          </p:nvPr>
        </p:nvSpPr>
        <p:spPr>
          <a:xfrm>
            <a:off x="492450" y="1264075"/>
            <a:ext cx="4368900" cy="53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Con Te faremo cose grandi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il cammino che percorreremo insieme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di Te si riempiranno sguardi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la speranza che risplenderà nei volti.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Tu la luce che rischiara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Tu la voce che ci chiama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7200">
                <a:latin typeface="Arial"/>
                <a:ea typeface="Arial"/>
                <a:cs typeface="Arial"/>
                <a:sym typeface="Arial"/>
              </a:rPr>
              <a:t>Tu la gioia che dà vita ai nostri sogni.</a:t>
            </a:r>
            <a:endParaRPr b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Parlaci Signore come sai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sei presente nel mistero in mezzo a noi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chiamaci col nome che vorrai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e sia fatto il tuo disegno su di noi.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Tu la luce che rischiara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Tu la voce che ci chiama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Tu la gioia che dà vita ai nostri sogni.</a:t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7d67b333a7_0_0"/>
          <p:cNvSpPr txBox="1"/>
          <p:nvPr>
            <p:ph type="title"/>
          </p:nvPr>
        </p:nvSpPr>
        <p:spPr>
          <a:xfrm>
            <a:off x="492450" y="4502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CON TE FAREMO COSE GRANDI</a:t>
            </a:r>
            <a:endParaRPr/>
          </a:p>
        </p:txBody>
      </p:sp>
      <p:pic>
        <p:nvPicPr>
          <p:cNvPr descr="GAS logo.png" id="190" name="Google Shape;190;g17d67b333a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1" name="Google Shape;191;g17d67b333a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7d67b333a7_0_0"/>
          <p:cNvSpPr txBox="1"/>
          <p:nvPr>
            <p:ph idx="2" type="body"/>
          </p:nvPr>
        </p:nvSpPr>
        <p:spPr>
          <a:xfrm>
            <a:off x="5310450" y="1502375"/>
            <a:ext cx="43689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 Te faremo cose grandi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il cammino che percorreremo insieme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di Te si riempiranno sguardi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la speranza che risplenderà nei volti.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Tu l’amore che dà vita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Tu il sorriso che ci allieta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Tu la forza che raduna i nostri giorni.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7d67b333a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150" y="4155875"/>
            <a:ext cx="3741150" cy="239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