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gFmhZMGjvLzK7nCPRFzCm2TbOt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627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58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627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627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529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352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627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58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627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627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529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352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11/11/2022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idx="1" type="body"/>
          </p:nvPr>
        </p:nvSpPr>
        <p:spPr>
          <a:xfrm>
            <a:off x="623225" y="1264150"/>
            <a:ext cx="4368900" cy="53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Una notte di sudore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Sulla barca in mezzo al mare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E mentre il cielo si imbianca già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Tu guardi le tue reti vuote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Ma la voce che ti chiama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Un altro mare ti mostrerà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E sulle rive di ogni cuore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n-US" sz="1950"/>
              <a:t>Le tue reti getterai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50"/>
              <a:t>RIT: Offri la vita tua come Maria</a:t>
            </a:r>
            <a:endParaRPr b="1"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50"/>
              <a:t>Ai piedi della croce</a:t>
            </a:r>
            <a:endParaRPr b="1"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50"/>
              <a:t>E sarai servo di ogni uomo</a:t>
            </a:r>
            <a:endParaRPr b="1"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950"/>
              <a:t>Servo per amore</a:t>
            </a:r>
            <a:endParaRPr b="1"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b="1" lang="en-US" sz="1950"/>
              <a:t>Sacerdote dell'umanità</a:t>
            </a:r>
            <a:endParaRPr b="1"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95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59" name="Google Shape;159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SERVO PER AMORE</a:t>
            </a:r>
            <a:endParaRPr/>
          </a:p>
        </p:txBody>
      </p:sp>
      <p:pic>
        <p:nvPicPr>
          <p:cNvPr descr="GAS logo.png" id="160" name="Google Shape;160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1" name="Google Shape;161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167de789b45_0_16"/>
          <p:cNvSpPr txBox="1"/>
          <p:nvPr>
            <p:ph idx="2" type="body"/>
          </p:nvPr>
        </p:nvSpPr>
        <p:spPr>
          <a:xfrm>
            <a:off x="5310450" y="1124650"/>
            <a:ext cx="4368900" cy="31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A</a:t>
            </a:r>
            <a:r>
              <a:rPr lang="en-US" sz="1950"/>
              <a:t>vanzavi nel silenzio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Fra le lacrime e speravi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Che il seme sparso davanti a Te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Cadesse sulla buona terra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Ora il cuore tuo è in festa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Perché il grano biondeggia ormai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è maturato sotto il sole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950"/>
              <a:t>Puoi riporlo nei granai</a:t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1950"/>
              <a:t>RIT</a:t>
            </a:r>
            <a:endParaRPr b="1" sz="1950"/>
          </a:p>
        </p:txBody>
      </p:sp>
      <p:pic>
        <p:nvPicPr>
          <p:cNvPr id="163" name="Google Shape;163;g167de789b45_0_16"/>
          <p:cNvPicPr preferRelativeResize="0"/>
          <p:nvPr/>
        </p:nvPicPr>
        <p:blipFill rotWithShape="1">
          <a:blip r:embed="rId5">
            <a:alphaModFix/>
          </a:blip>
          <a:srcRect b="0" l="37178" r="0" t="25871"/>
          <a:stretch/>
        </p:blipFill>
        <p:spPr>
          <a:xfrm>
            <a:off x="6412825" y="4315450"/>
            <a:ext cx="2676426" cy="218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67de789b45_0_8"/>
          <p:cNvSpPr txBox="1"/>
          <p:nvPr>
            <p:ph idx="1" type="body"/>
          </p:nvPr>
        </p:nvSpPr>
        <p:spPr>
          <a:xfrm>
            <a:off x="561525" y="1380350"/>
            <a:ext cx="6979500" cy="52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00"/>
              <a:t>La sera di quel giorno, il primo della settimana, mentre erano chiuse le porte del luogo dove si trovavano i discepoli per timore dei Giudei, venne Gesù, stette in mezzo e disse loro: «Pace a voi!». </a:t>
            </a:r>
            <a:endParaRPr sz="2000"/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00"/>
              <a:t>Detto questo, mostrò loro le mani e il fianco. E i discepoli gioirono al vedere il Signore. Gesù disse loro di nuovo: </a:t>
            </a:r>
            <a:endParaRPr sz="2000"/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00"/>
              <a:t>«Pace a voi! Come il Padre ha mandato me, anche io mando voi». </a:t>
            </a:r>
            <a:endParaRPr sz="2000"/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00"/>
              <a:t>Detto questo, soffiò e disse loro: «Ricevete lo Spirito Santo. A coloro a cui perdonerete i peccati, saranno perdonati; a coloro a cui non perdonerete, non saranno perdonati».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70" name="Google Shape;170;g167de789b45_0_8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Giovanni</a:t>
            </a:r>
            <a:endParaRPr/>
          </a:p>
        </p:txBody>
      </p:sp>
      <p:pic>
        <p:nvPicPr>
          <p:cNvPr descr="GAS logo.png" id="171" name="Google Shape;171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2" name="Google Shape;172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67de789b45_0_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86300" y="2390225"/>
            <a:ext cx="2808250" cy="251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67de789b45_0_0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80" name="Google Shape;180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g167de789b45_0_0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3" name="Google Shape;183;g167de789b45_0_0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