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gfNcHZQ5OHXuQjvOYj8S3Z05hF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Autofinanziamento con torte</a:t>
            </a:r>
            <a:endParaRPr/>
          </a:p>
        </p:txBody>
      </p:sp>
      <p:sp>
        <p:nvSpPr>
          <p:cNvPr id="146" name="Google Shape;146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67de789b45_0_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5" name="Google Shape;155;g167de789b45_0_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6" name="Google Shape;156;g167de789b45_0_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67de789b45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g167de789b45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6" name="Google Shape;166;g167de789b45_0_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67de789b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Google Shape;175;g167de789b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6" name="Google Shape;176;g167de789b45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showMasterSp="0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5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9" name="Google Shape;29;p5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30" name="Google Shape;30;p5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8235"/>
              </a:schemeClr>
            </a:solidFill>
            <a:ln>
              <a:noFill/>
            </a:ln>
          </p:spPr>
        </p:sp>
        <p:sp>
          <p:nvSpPr>
            <p:cNvPr id="31" name="Google Shape;31;p5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5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019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5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8235"/>
              </a:srgbClr>
            </a:solidFill>
            <a:ln>
              <a:noFill/>
            </a:ln>
          </p:spPr>
        </p:sp>
        <p:sp>
          <p:nvSpPr>
            <p:cNvPr id="34" name="Google Shape;34;p5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8235"/>
              </a:srgbClr>
            </a:solidFill>
            <a:ln>
              <a:noFill/>
            </a:ln>
          </p:spPr>
        </p:sp>
        <p:sp>
          <p:nvSpPr>
            <p:cNvPr id="35" name="Google Shape;35;p5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137"/>
              </a:schemeClr>
            </a:solidFill>
            <a:ln>
              <a:noFill/>
            </a:ln>
          </p:spPr>
        </p:sp>
        <p:sp>
          <p:nvSpPr>
            <p:cNvPr id="36" name="Google Shape;36;p5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5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" name="Google Shape;38;p5"/>
          <p:cNvSpPr txBox="1"/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0" name="Google Shape;40;p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b="0"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/>
          <p:nvPr>
            <p:ph idx="2" type="pic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2"/>
          <p:cNvSpPr txBox="1"/>
          <p:nvPr>
            <p:ph idx="1" type="body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sottotitolo">
  <p:cSld name="Titolo e sottotitolo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3"/>
          <p:cNvSpPr txBox="1"/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1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">
  <p:cSld name="Scheda nom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2" name="Google Shape;112;p15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5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cheda nome citazione">
  <p:cSld name="Scheda nome citazione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6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18" name="Google Shape;118;p16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9" name="Google Shape;119;p1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16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o o falso">
  <p:cSld name="Vero o falso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27" name="Google Shape;127;p17"/>
          <p:cNvSpPr txBox="1"/>
          <p:nvPr>
            <p:ph idx="2" type="body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8" name="Google Shape;128;p1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8"/>
          <p:cNvSpPr txBox="1"/>
          <p:nvPr>
            <p:ph idx="1" type="body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34" name="Google Shape;134;p1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olo e testo verticale" type="vertTitleAndTx">
  <p:cSld name="VERTICAL_TITLE_AND_VERTICAL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/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9"/>
          <p:cNvSpPr txBox="1"/>
          <p:nvPr>
            <p:ph idx="1" type="body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140" name="Google Shape;140;p1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1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1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zione con didascalia">
  <p:cSld name="Citazione con didascalia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b="0" sz="4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2" type="body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b="0" i="0" lang="en-US" sz="8000" u="none" cap="none" strike="noStrik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b="0" i="0" sz="1800" u="none" cap="none" strike="noStrik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7"/>
          <p:cNvSpPr txBox="1"/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b="0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8" name="Google Shape;68;p7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7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" type="body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4" name="Google Shape;74;p8"/>
          <p:cNvSpPr txBox="1"/>
          <p:nvPr>
            <p:ph idx="2" type="body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3" type="body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20"/>
              <a:buNone/>
              <a:defRPr b="0" sz="2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80"/>
              <a:buNone/>
              <a:defRPr b="1" sz="1600"/>
            </a:lvl9pPr>
          </a:lstStyle>
          <a:p/>
        </p:txBody>
      </p:sp>
      <p:sp>
        <p:nvSpPr>
          <p:cNvPr id="76" name="Google Shape;76;p8"/>
          <p:cNvSpPr txBox="1"/>
          <p:nvPr>
            <p:ph idx="4" type="body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77" name="Google Shape;77;p8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8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8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9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9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0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0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/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" type="body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indent="-32004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indent="-320039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indent="-320039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indent="-320039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indent="-320039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indent="-320039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indent="-32004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indent="-32004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2" type="body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indent="-228600" lvl="5" marL="2743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indent="-228600" lvl="6" marL="3200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indent="-228600" lvl="7" marL="3657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indent="-228600" lvl="8" marL="41148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Google Shape;11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" name="Google Shape;12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" name="Google Shape;13;p3"/>
            <p:cNvSpPr/>
            <p:nvPr/>
          </p:nvSpPr>
          <p:spPr>
            <a:xfrm>
              <a:off x="9181476" y="-8467"/>
              <a:ext cx="3007349" cy="6866467"/>
            </a:xfrm>
            <a:custGeom>
              <a:rect b="b" l="l" r="r" t="t"/>
              <a:pathLst>
                <a:path extrusionOk="0" h="6866467" w="3007349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8235"/>
              </a:schemeClr>
            </a:solidFill>
            <a:ln>
              <a:noFill/>
            </a:ln>
          </p:spPr>
        </p:sp>
        <p:sp>
          <p:nvSpPr>
            <p:cNvPr id="14" name="Google Shape;14;p3"/>
            <p:cNvSpPr/>
            <p:nvPr/>
          </p:nvSpPr>
          <p:spPr>
            <a:xfrm>
              <a:off x="9603442" y="-8467"/>
              <a:ext cx="2588558" cy="6866467"/>
            </a:xfrm>
            <a:custGeom>
              <a:rect b="b" l="l" r="r" t="t"/>
              <a:pathLst>
                <a:path extrusionOk="0" h="6866467" w="2573311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5" name="Google Shape;15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fmla="val 100000" name="adj"/>
              </a:avLst>
            </a:prstGeom>
            <a:solidFill>
              <a:schemeClr val="accent2">
                <a:alpha val="70196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"/>
            <p:cNvSpPr/>
            <p:nvPr/>
          </p:nvSpPr>
          <p:spPr>
            <a:xfrm>
              <a:off x="9334500" y="-8467"/>
              <a:ext cx="2854326" cy="6866467"/>
            </a:xfrm>
            <a:custGeom>
              <a:rect b="b" l="l" r="r" t="t"/>
              <a:pathLst>
                <a:path extrusionOk="0" h="6866467" w="2858013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8235"/>
              </a:srgbClr>
            </a:solidFill>
            <a:ln>
              <a:noFill/>
            </a:ln>
          </p:spPr>
        </p:sp>
        <p:sp>
          <p:nvSpPr>
            <p:cNvPr id="17" name="Google Shape;17;p3"/>
            <p:cNvSpPr/>
            <p:nvPr/>
          </p:nvSpPr>
          <p:spPr>
            <a:xfrm>
              <a:off x="10898730" y="-8467"/>
              <a:ext cx="1290094" cy="6866467"/>
            </a:xfrm>
            <a:custGeom>
              <a:rect b="b" l="l" r="r" t="t"/>
              <a:pathLst>
                <a:path extrusionOk="0" h="6858000" w="1290094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8235"/>
              </a:srgbClr>
            </a:solidFill>
            <a:ln>
              <a:noFill/>
            </a:ln>
          </p:spPr>
        </p:sp>
        <p:sp>
          <p:nvSpPr>
            <p:cNvPr id="18" name="Google Shape;18;p3"/>
            <p:cNvSpPr/>
            <p:nvPr/>
          </p:nvSpPr>
          <p:spPr>
            <a:xfrm>
              <a:off x="10938999" y="-8467"/>
              <a:ext cx="1249825" cy="6866467"/>
            </a:xfrm>
            <a:custGeom>
              <a:rect b="b" l="l" r="r" t="t"/>
              <a:pathLst>
                <a:path extrusionOk="0" h="6858000" w="1249825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3137"/>
              </a:schemeClr>
            </a:solidFill>
            <a:ln>
              <a:noFill/>
            </a:ln>
          </p:spPr>
        </p:sp>
        <p:sp>
          <p:nvSpPr>
            <p:cNvPr id="19" name="Google Shape;19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fmla="val 100000" name="adj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fmla="val 0" name="adj"/>
              </a:avLst>
            </a:prstGeom>
            <a:solidFill>
              <a:schemeClr val="accent1">
                <a:alpha val="83137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b="0" i="0" sz="36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" type="body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004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"/>
              <a:buChar char="►"/>
              <a:defRPr b="0" i="0" sz="18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0988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"/>
              <a:buChar char="►"/>
              <a:defRPr b="0" i="0" sz="16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99719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"/>
              <a:buChar char="►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8956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8956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28956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289559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289559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"/>
              <a:buChar char="►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4" name="Google Shape;24;p3"/>
          <p:cNvSpPr txBox="1"/>
          <p:nvPr>
            <p:ph idx="11" type="ftr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2" type="sldNum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http://www.youtube.com/watch?v=HZ1wfyoUudA" TargetMode="External"/><Relationship Id="rId6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accent2"/>
          </a:solidFill>
          <a:ln cap="rnd" cmpd="sng" w="19050">
            <a:solidFill>
              <a:srgbClr val="3D741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0" y="2497976"/>
            <a:ext cx="12192000" cy="186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PREGHIERA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GAS logo.png" id="150" name="Google Shape;15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51" name="Google Shape;15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 txBox="1"/>
          <p:nvPr>
            <p:ph idx="1" type="subTitle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20040" lvl="0" marL="45720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>
                <a:solidFill>
                  <a:schemeClr val="lt1"/>
                </a:solidFill>
              </a:rPr>
              <a:t>INCONTRO GAS E ADS 18/11/2022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67de789b45_0_16"/>
          <p:cNvSpPr txBox="1"/>
          <p:nvPr>
            <p:ph idx="1" type="body"/>
          </p:nvPr>
        </p:nvSpPr>
        <p:spPr>
          <a:xfrm>
            <a:off x="623225" y="1264150"/>
            <a:ext cx="4368900" cy="53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b="1" sz="195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95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159" name="Google Shape;159;g167de789b45_0_16"/>
          <p:cNvSpPr txBox="1"/>
          <p:nvPr>
            <p:ph type="title"/>
          </p:nvPr>
        </p:nvSpPr>
        <p:spPr>
          <a:xfrm>
            <a:off x="492450" y="450250"/>
            <a:ext cx="8596800" cy="6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 MIHI ANIMAS</a:t>
            </a:r>
            <a:endParaRPr/>
          </a:p>
        </p:txBody>
      </p:sp>
      <p:pic>
        <p:nvPicPr>
          <p:cNvPr descr="GAS logo.png" id="160" name="Google Shape;160;g167de789b45_0_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61" name="Google Shape;161;g167de789b45_0_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167de789b45_0_16" title="DA MIHI ANIMAS con testo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56745" y="1124650"/>
            <a:ext cx="7178056" cy="538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67de789b45_0_8"/>
          <p:cNvSpPr txBox="1"/>
          <p:nvPr>
            <p:ph idx="1" type="body"/>
          </p:nvPr>
        </p:nvSpPr>
        <p:spPr>
          <a:xfrm>
            <a:off x="561525" y="1380350"/>
            <a:ext cx="8883000" cy="52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950"/>
              <a:t>Come il Padre ha amato me, così anch'io ho amato voi. Rimanete nel mio amore. Se osserverete i miei comandamenti, rimarrete nel mio amore, come io ho osservato i comandamenti del Padre mio e rimango nel suo amore. Questo vi ho detto perché la mia gioia sia in voi e la vostra gioia sia piena.</a:t>
            </a:r>
            <a:endParaRPr sz="1950"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en-US" sz="1950"/>
              <a:t>Questo è il mio comandamento: che vi amiate gli uni gli altri, come io vi ho amati. Nessuno ha un amore più grande di questo: dare la vita per i propri amici. Voi siete miei amici, se farete ciò che io vi comando. Non vi chiamo più servi, perché il servo non sa quello che fa il suo padrone; ma vi ho chiamati amici, perché tutto ciò che ho udito dal Padre l'ho fatto conoscere a voi. Non voi avete scelto me, ma io ho scelto voi e vi ho costituiti perché andiate e portiate frutto e il vostro frutto rimanga; perché tutto quello che chiederete al Padre nel mio nome, ve lo conceda.  Questo vi comando: amatevi gli uni gli altri.</a:t>
            </a:r>
            <a:endParaRPr sz="1950">
              <a:solidFill>
                <a:schemeClr val="dk1"/>
              </a:solidFill>
            </a:endParaRPr>
          </a:p>
        </p:txBody>
      </p:sp>
      <p:sp>
        <p:nvSpPr>
          <p:cNvPr id="169" name="Google Shape;169;g167de789b45_0_8"/>
          <p:cNvSpPr txBox="1"/>
          <p:nvPr>
            <p:ph type="title"/>
          </p:nvPr>
        </p:nvSpPr>
        <p:spPr>
          <a:xfrm>
            <a:off x="561525" y="595550"/>
            <a:ext cx="85968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Dal Vangelo secondo Giovanni</a:t>
            </a:r>
            <a:endParaRPr/>
          </a:p>
        </p:txBody>
      </p:sp>
      <p:pic>
        <p:nvPicPr>
          <p:cNvPr descr="GAS logo.png" id="170" name="Google Shape;170;g167de789b45_0_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71" name="Google Shape;171;g167de789b45_0_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167de789b45_0_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40975" y="5187825"/>
            <a:ext cx="2730075" cy="1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67de789b45_0_0"/>
          <p:cNvSpPr txBox="1"/>
          <p:nvPr>
            <p:ph type="title"/>
          </p:nvPr>
        </p:nvSpPr>
        <p:spPr>
          <a:xfrm>
            <a:off x="931334" y="609600"/>
            <a:ext cx="80940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Oggi sono GRATO per…</a:t>
            </a:r>
            <a:endParaRPr/>
          </a:p>
        </p:txBody>
      </p:sp>
      <p:pic>
        <p:nvPicPr>
          <p:cNvPr descr="GAS logo.png" id="179" name="Google Shape;179;g167de789b45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8448" y="188640"/>
            <a:ext cx="1836001" cy="93600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DS logo.png" id="180" name="Google Shape;180;g167de789b45_0_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128448" y="5589240"/>
            <a:ext cx="1835077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g167de789b45_0_0"/>
          <p:cNvSpPr txBox="1"/>
          <p:nvPr>
            <p:ph idx="2" type="body"/>
          </p:nvPr>
        </p:nvSpPr>
        <p:spPr>
          <a:xfrm>
            <a:off x="677335" y="4470400"/>
            <a:ext cx="85968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 sz="3500">
                <a:solidFill>
                  <a:schemeClr val="accent2"/>
                </a:solidFill>
              </a:rPr>
              <a:t>INSIEME: Ave Maria</a:t>
            </a:r>
            <a:endParaRPr sz="3500">
              <a:solidFill>
                <a:schemeClr val="accent2"/>
              </a:solidFill>
            </a:endParaRPr>
          </a:p>
        </p:txBody>
      </p:sp>
      <p:pic>
        <p:nvPicPr>
          <p:cNvPr id="182" name="Google Shape;182;g167de789b45_0_0"/>
          <p:cNvPicPr preferRelativeResize="0"/>
          <p:nvPr/>
        </p:nvPicPr>
        <p:blipFill rotWithShape="1">
          <a:blip r:embed="rId5">
            <a:alphaModFix/>
          </a:blip>
          <a:srcRect b="4219" l="0" r="0" t="-4220"/>
          <a:stretch/>
        </p:blipFill>
        <p:spPr>
          <a:xfrm>
            <a:off x="2621569" y="1332318"/>
            <a:ext cx="4708326" cy="3138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faccettatura">
  <a:themeElements>
    <a:clrScheme name="Equinozio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2019-11-13T15:17:43Z</dcterms:created>
  <dc:creator>Davide Righele</dc:creator>
</cp:coreProperties>
</file>