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gfNcHZQ5OHXuQjvOYj8S3Z05hF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http://www.youtube.com/watch?v=HZ1wfyoUudA" TargetMode="External"/><Relationship Id="rId6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18/11/2022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idx="1" type="body"/>
          </p:nvPr>
        </p:nvSpPr>
        <p:spPr>
          <a:xfrm>
            <a:off x="623225" y="1264150"/>
            <a:ext cx="4368900" cy="53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19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950"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sp>
        <p:nvSpPr>
          <p:cNvPr id="159" name="Google Shape;159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 MIHI ANIMAS</a:t>
            </a:r>
            <a:endParaRPr/>
          </a:p>
        </p:txBody>
      </p:sp>
      <p:pic>
        <p:nvPicPr>
          <p:cNvPr descr="GAS logo.png" id="160" name="Google Shape;160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1" name="Google Shape;161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167de789b45_0_16" title="DA MIHI ANIMAS con testo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56745" y="1124650"/>
            <a:ext cx="7178056" cy="538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idx="1" type="body"/>
          </p:nvPr>
        </p:nvSpPr>
        <p:spPr>
          <a:xfrm>
            <a:off x="561525" y="1380350"/>
            <a:ext cx="8883000" cy="52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950"/>
              <a:t>Come il Padre ha amato me, così anch'io ho amato voi. Rimanete nel mio amore. Se osserverete i miei comandamenti, rimarrete nel mio amore, come io ho osservato i comandamenti del Padre mio e rimango nel suo amore. Questo vi ho detto perché la mia gioia sia in voi e la vostra gioia sia piena.</a:t>
            </a:r>
            <a:endParaRPr sz="1950"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1950"/>
              <a:t>Questo è il mio comandamento: che vi amiate gli uni gli altri, come io vi ho amati. Nessuno ha un amore più grande di questo: dare la vita per i propri amici. Voi siete miei amici, se farete ciò che io vi comando. Non vi chiamo più servi, perché il servo non sa quello che fa il suo padrone; ma vi ho chiamati amici, perché tutto ciò che ho udito dal Padre l'ho fatto conoscere a voi. Non voi avete scelto me, ma io ho scelto voi e vi ho costituiti perché andiate e portiate frutto e il vostro frutto rimanga; perché tutto quello che chiederete al Padre nel mio nome, ve lo conceda.  Questo vi comando: amatevi gli uni gli altri.</a:t>
            </a:r>
            <a:endParaRPr sz="1950">
              <a:solidFill>
                <a:schemeClr val="dk1"/>
              </a:solidFill>
            </a:endParaRPr>
          </a:p>
        </p:txBody>
      </p:sp>
      <p:sp>
        <p:nvSpPr>
          <p:cNvPr id="169" name="Google Shape;169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</a:t>
            </a:r>
            <a:endParaRPr/>
          </a:p>
        </p:txBody>
      </p:sp>
      <p:pic>
        <p:nvPicPr>
          <p:cNvPr descr="GAS logo.png" id="170" name="Google Shape;170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67de789b45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40975" y="5187825"/>
            <a:ext cx="2730075" cy="1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67de789b45_0_0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79" name="Google Shape;179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0" name="Google Shape;180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167de789b45_0_0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2" name="Google Shape;182;g167de789b45_0_0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