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10" roundtripDataSignature="AMtx7miv6+tWfMhVoqJUYaU8sYwdfuQR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Autofinanziamento con torte</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7d67b333a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7d67b333a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7d67b333a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7de789b4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67de789b4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167de789b4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67de789b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67de789b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167de789b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6" name="Shape 26"/>
        <p:cNvGrpSpPr/>
        <p:nvPr/>
      </p:nvGrpSpPr>
      <p:grpSpPr>
        <a:xfrm>
          <a:off x="0" y="0"/>
          <a:ext cx="0" cy="0"/>
          <a:chOff x="0" y="0"/>
          <a:chExt cx="0" cy="0"/>
        </a:xfrm>
      </p:grpSpPr>
      <p:grpSp>
        <p:nvGrpSpPr>
          <p:cNvPr id="27" name="Google Shape;27;p5"/>
          <p:cNvGrpSpPr/>
          <p:nvPr/>
        </p:nvGrpSpPr>
        <p:grpSpPr>
          <a:xfrm>
            <a:off x="0" y="-8467"/>
            <a:ext cx="12192000" cy="6866467"/>
            <a:chOff x="0" y="-8467"/>
            <a:chExt cx="12192000" cy="6866467"/>
          </a:xfrm>
        </p:grpSpPr>
        <p:cxnSp>
          <p:nvCxnSpPr>
            <p:cNvPr id="28" name="Google Shape;28;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31" name="Google Shape;31;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5"/>
            <p:cNvSpPr/>
            <p:nvPr/>
          </p:nvSpPr>
          <p:spPr>
            <a:xfrm>
              <a:off x="8932333" y="3048000"/>
              <a:ext cx="3259667" cy="3810000"/>
            </a:xfrm>
            <a:prstGeom prst="triangle">
              <a:avLst>
                <a:gd fmla="val 100000" name="adj"/>
              </a:avLst>
            </a:prstGeom>
            <a:solidFill>
              <a:schemeClr val="accent2">
                <a:alpha val="7019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235"/>
              </a:srgbClr>
            </a:solidFill>
            <a:ln>
              <a:noFill/>
            </a:ln>
          </p:spPr>
        </p:sp>
        <p:sp>
          <p:nvSpPr>
            <p:cNvPr id="34" name="Google Shape;34;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235"/>
              </a:srgbClr>
            </a:solidFill>
            <a:ln>
              <a:noFill/>
            </a:ln>
          </p:spPr>
        </p:sp>
        <p:sp>
          <p:nvSpPr>
            <p:cNvPr id="35" name="Google Shape;35;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36" name="Google Shape;36;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10800000">
              <a:off x="0" y="0"/>
              <a:ext cx="842596" cy="5666154"/>
            </a:xfrm>
            <a:prstGeom prst="triangle">
              <a:avLst>
                <a:gd fmla="val 100000" name="adj"/>
              </a:avLst>
            </a:prstGeom>
            <a:solidFill>
              <a:schemeClr val="accent1">
                <a:alpha val="8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6" name="Shape 96"/>
        <p:cNvGrpSpPr/>
        <p:nvPr/>
      </p:nvGrpSpPr>
      <p:grpSpPr>
        <a:xfrm>
          <a:off x="0" y="0"/>
          <a:ext cx="0" cy="0"/>
          <a:chOff x="0" y="0"/>
          <a:chExt cx="0" cy="0"/>
        </a:xfrm>
      </p:grpSpPr>
      <p:sp>
        <p:nvSpPr>
          <p:cNvPr id="97" name="Google Shape;97;p1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p:nvPr>
            <p:ph idx="2" type="pic"/>
          </p:nvPr>
        </p:nvSpPr>
        <p:spPr>
          <a:xfrm>
            <a:off x="677334" y="609600"/>
            <a:ext cx="8596668" cy="3845718"/>
          </a:xfrm>
          <a:prstGeom prst="rect">
            <a:avLst/>
          </a:prstGeom>
          <a:noFill/>
          <a:ln>
            <a:noFill/>
          </a:ln>
        </p:spPr>
      </p:sp>
      <p:sp>
        <p:nvSpPr>
          <p:cNvPr id="99" name="Google Shape;99;p1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03" name="Shape 103"/>
        <p:cNvGrpSpPr/>
        <p:nvPr/>
      </p:nvGrpSpPr>
      <p:grpSpPr>
        <a:xfrm>
          <a:off x="0" y="0"/>
          <a:ext cx="0" cy="0"/>
          <a:chOff x="0" y="0"/>
          <a:chExt cx="0" cy="0"/>
        </a:xfrm>
      </p:grpSpPr>
      <p:sp>
        <p:nvSpPr>
          <p:cNvPr id="104" name="Google Shape;104;p1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6" name="Google Shape;10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9" name="Shape 109"/>
        <p:cNvGrpSpPr/>
        <p:nvPr/>
      </p:nvGrpSpPr>
      <p:grpSpPr>
        <a:xfrm>
          <a:off x="0" y="0"/>
          <a:ext cx="0" cy="0"/>
          <a:chOff x="0" y="0"/>
          <a:chExt cx="0" cy="0"/>
        </a:xfrm>
      </p:grpSpPr>
      <p:sp>
        <p:nvSpPr>
          <p:cNvPr id="110" name="Google Shape;110;p1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5" name="Shape 115"/>
        <p:cNvGrpSpPr/>
        <p:nvPr/>
      </p:nvGrpSpPr>
      <p:grpSpPr>
        <a:xfrm>
          <a:off x="0" y="0"/>
          <a:ext cx="0" cy="0"/>
          <a:chOff x="0" y="0"/>
          <a:chExt cx="0" cy="0"/>
        </a:xfrm>
      </p:grpSpPr>
      <p:sp>
        <p:nvSpPr>
          <p:cNvPr id="116" name="Google Shape;116;p1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1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4" name="Shape 124"/>
        <p:cNvGrpSpPr/>
        <p:nvPr/>
      </p:nvGrpSpPr>
      <p:grpSpPr>
        <a:xfrm>
          <a:off x="0" y="0"/>
          <a:ext cx="0" cy="0"/>
          <a:chOff x="0" y="0"/>
          <a:chExt cx="0" cy="0"/>
        </a:xfrm>
      </p:grpSpPr>
      <p:sp>
        <p:nvSpPr>
          <p:cNvPr id="125" name="Google Shape;125;p1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1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8"/>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1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3" name="Shape 43"/>
        <p:cNvGrpSpPr/>
        <p:nvPr/>
      </p:nvGrpSpPr>
      <p:grpSpPr>
        <a:xfrm>
          <a:off x="0" y="0"/>
          <a:ext cx="0" cy="0"/>
          <a:chOff x="0" y="0"/>
          <a:chExt cx="0" cy="0"/>
        </a:xfrm>
      </p:grpSpPr>
      <p:sp>
        <p:nvSpPr>
          <p:cNvPr id="44" name="Google Shape;44;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7" name="Google Shape;47;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3" name="Google Shape;5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56" name="Shape 56"/>
        <p:cNvGrpSpPr/>
        <p:nvPr/>
      </p:nvGrpSpPr>
      <p:grpSpPr>
        <a:xfrm>
          <a:off x="0" y="0"/>
          <a:ext cx="0" cy="0"/>
          <a:chOff x="0" y="0"/>
          <a:chExt cx="0" cy="0"/>
        </a:xfrm>
      </p:grpSpPr>
      <p:sp>
        <p:nvSpPr>
          <p:cNvPr id="57" name="Google Shape;57;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1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0" name="Google Shape;6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4" name="Google Shape;64;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5" name="Shape 65"/>
        <p:cNvGrpSpPr/>
        <p:nvPr/>
      </p:nvGrpSpPr>
      <p:grpSpPr>
        <a:xfrm>
          <a:off x="0" y="0"/>
          <a:ext cx="0" cy="0"/>
          <a:chOff x="0" y="0"/>
          <a:chExt cx="0" cy="0"/>
        </a:xfrm>
      </p:grpSpPr>
      <p:sp>
        <p:nvSpPr>
          <p:cNvPr id="66" name="Google Shape;66;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8" name="Google Shape;6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4" name="Google Shape;74;p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5" name="Google Shape;75;p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6" name="Google Shape;76;p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85" name="Shape 85"/>
        <p:cNvGrpSpPr/>
        <p:nvPr/>
      </p:nvGrpSpPr>
      <p:grpSpPr>
        <a:xfrm>
          <a:off x="0" y="0"/>
          <a:ext cx="0" cy="0"/>
          <a:chOff x="0" y="0"/>
          <a:chExt cx="0" cy="0"/>
        </a:xfrm>
      </p:grpSpPr>
      <p:sp>
        <p:nvSpPr>
          <p:cNvPr id="86" name="Google Shape;86;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9" name="Shape 89"/>
        <p:cNvGrpSpPr/>
        <p:nvPr/>
      </p:nvGrpSpPr>
      <p:grpSpPr>
        <a:xfrm>
          <a:off x="0" y="0"/>
          <a:ext cx="0" cy="0"/>
          <a:chOff x="0" y="0"/>
          <a:chExt cx="0" cy="0"/>
        </a:xfrm>
      </p:grpSpPr>
      <p:sp>
        <p:nvSpPr>
          <p:cNvPr id="90" name="Google Shape;90;p1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2" name="Google Shape;92;p1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
          <p:cNvGrpSpPr/>
          <p:nvPr/>
        </p:nvGrpSpPr>
        <p:grpSpPr>
          <a:xfrm>
            <a:off x="0" y="-8467"/>
            <a:ext cx="12192000" cy="6866467"/>
            <a:chOff x="0" y="-8467"/>
            <a:chExt cx="12192000" cy="6866467"/>
          </a:xfrm>
        </p:grpSpPr>
        <p:cxnSp>
          <p:nvCxnSpPr>
            <p:cNvPr id="11" name="Google Shape;11;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14" name="Google Shape;1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
            <p:cNvSpPr/>
            <p:nvPr/>
          </p:nvSpPr>
          <p:spPr>
            <a:xfrm>
              <a:off x="8932333" y="3048000"/>
              <a:ext cx="3259667" cy="3810000"/>
            </a:xfrm>
            <a:prstGeom prst="triangle">
              <a:avLst>
                <a:gd fmla="val 100000" name="adj"/>
              </a:avLst>
            </a:prstGeom>
            <a:solidFill>
              <a:schemeClr val="accent2">
                <a:alpha val="7019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235"/>
              </a:srgbClr>
            </a:solidFill>
            <a:ln>
              <a:noFill/>
            </a:ln>
          </p:spPr>
        </p:sp>
        <p:sp>
          <p:nvSpPr>
            <p:cNvPr id="17" name="Google Shape;1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235"/>
              </a:srgbClr>
            </a:solidFill>
            <a:ln>
              <a:noFill/>
            </a:ln>
          </p:spPr>
        </p:sp>
        <p:sp>
          <p:nvSpPr>
            <p:cNvPr id="18" name="Google Shape;1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19" name="Google Shape;19;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0" y="4013200"/>
              <a:ext cx="448733" cy="2844800"/>
            </a:xfrm>
            <a:prstGeom prst="triangle">
              <a:avLst>
                <a:gd fmla="val 0" name="adj"/>
              </a:avLst>
            </a:prstGeom>
            <a:solidFill>
              <a:schemeClr val="accent1">
                <a:alpha val="8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p:nvPr/>
        </p:nvSpPr>
        <p:spPr>
          <a:xfrm>
            <a:off x="1" y="0"/>
            <a:ext cx="12192000" cy="6858000"/>
          </a:xfrm>
          <a:prstGeom prst="rect">
            <a:avLst/>
          </a:prstGeom>
          <a:solidFill>
            <a:schemeClr val="accent2"/>
          </a:solidFill>
          <a:ln cap="rnd" cmpd="sng" w="19050">
            <a:solidFill>
              <a:srgbClr val="3D74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49" name="Google Shape;149;p1"/>
          <p:cNvSpPr txBox="1"/>
          <p:nvPr/>
        </p:nvSpPr>
        <p:spPr>
          <a:xfrm>
            <a:off x="0" y="2497976"/>
            <a:ext cx="12192000" cy="18620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500"/>
              <a:buFont typeface="Arial"/>
              <a:buNone/>
            </a:pPr>
            <a:r>
              <a:rPr b="0" i="0" lang="en-US" sz="11500" u="none" cap="none" strike="noStrike">
                <a:solidFill>
                  <a:schemeClr val="lt1"/>
                </a:solidFill>
                <a:latin typeface="Trebuchet MS"/>
                <a:ea typeface="Trebuchet MS"/>
                <a:cs typeface="Trebuchet MS"/>
                <a:sym typeface="Trebuchet MS"/>
              </a:rPr>
              <a:t>PREGHIERA</a:t>
            </a:r>
            <a:endParaRPr b="0" i="0" sz="1400" u="none" cap="none" strike="noStrike">
              <a:solidFill>
                <a:srgbClr val="000000"/>
              </a:solidFill>
              <a:latin typeface="Arial"/>
              <a:ea typeface="Arial"/>
              <a:cs typeface="Arial"/>
              <a:sym typeface="Arial"/>
            </a:endParaRPr>
          </a:p>
        </p:txBody>
      </p:sp>
      <p:pic>
        <p:nvPicPr>
          <p:cNvPr descr="GAS logo.png" id="150" name="Google Shape;150;p1"/>
          <p:cNvPicPr preferRelativeResize="0"/>
          <p:nvPr/>
        </p:nvPicPr>
        <p:blipFill rotWithShape="1">
          <a:blip r:embed="rId3">
            <a:alphaModFix/>
          </a:blip>
          <a:srcRect b="0" l="0" r="0" t="0"/>
          <a:stretch/>
        </p:blipFill>
        <p:spPr>
          <a:xfrm>
            <a:off x="10128448" y="188640"/>
            <a:ext cx="1836000" cy="936000"/>
          </a:xfrm>
          <a:prstGeom prst="rect">
            <a:avLst/>
          </a:prstGeom>
          <a:noFill/>
          <a:ln>
            <a:noFill/>
          </a:ln>
        </p:spPr>
      </p:pic>
      <p:pic>
        <p:nvPicPr>
          <p:cNvPr descr="ADS logo.png" id="151" name="Google Shape;151;p1"/>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
        <p:nvSpPr>
          <p:cNvPr id="152" name="Google Shape;152;p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320040" lvl="0" marL="457200" rtl="0" algn="r">
              <a:lnSpc>
                <a:spcPct val="100000"/>
              </a:lnSpc>
              <a:spcBef>
                <a:spcPts val="1000"/>
              </a:spcBef>
              <a:spcAft>
                <a:spcPts val="0"/>
              </a:spcAft>
              <a:buSzPts val="1440"/>
              <a:buNone/>
            </a:pPr>
            <a:r>
              <a:rPr lang="en-US">
                <a:solidFill>
                  <a:schemeClr val="lt1"/>
                </a:solidFill>
              </a:rPr>
              <a:t>INCONTRO GAS E ADS 25/11/2022</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7d67b333a7_0_0"/>
          <p:cNvSpPr txBox="1"/>
          <p:nvPr>
            <p:ph idx="1" type="body"/>
          </p:nvPr>
        </p:nvSpPr>
        <p:spPr>
          <a:xfrm>
            <a:off x="492450" y="1264075"/>
            <a:ext cx="4368900" cy="5333100"/>
          </a:xfrm>
          <a:prstGeom prst="rect">
            <a:avLst/>
          </a:prstGeom>
          <a:noFill/>
          <a:ln>
            <a:noFill/>
          </a:ln>
        </p:spPr>
        <p:txBody>
          <a:bodyPr anchorCtr="0" anchor="t" bIns="45700" lIns="91425" spcFirstLastPara="1" rIns="91425" wrap="square" tIns="45700">
            <a:normAutofit fontScale="25000" lnSpcReduction="10000"/>
          </a:bodyPr>
          <a:lstStyle/>
          <a:p>
            <a:pPr indent="0" lvl="0" marL="0" rtl="0" algn="l">
              <a:lnSpc>
                <a:spcPct val="70000"/>
              </a:lnSpc>
              <a:spcBef>
                <a:spcPts val="0"/>
              </a:spcBef>
              <a:spcAft>
                <a:spcPts val="0"/>
              </a:spcAft>
              <a:buSzPct val="87272"/>
              <a:buNone/>
            </a:pPr>
            <a:r>
              <a:t/>
            </a:r>
            <a:endParaRPr b="1" sz="66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Con Te faremo cose grandi</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il cammino che percorreremo insieme</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di Te si riempiranno sguardi</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la speranza che risplenderà nei volti.</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Tu la luce che rischiara</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Tu la voce che ci chiama</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rPr b="1" lang="en-US" sz="7200">
                <a:latin typeface="Arial"/>
                <a:ea typeface="Arial"/>
                <a:cs typeface="Arial"/>
                <a:sym typeface="Arial"/>
              </a:rPr>
              <a:t>Tu la gioia che dà vita ai nostri sogni.</a:t>
            </a:r>
            <a:endParaRPr b="1" sz="7200">
              <a:latin typeface="Arial"/>
              <a:ea typeface="Arial"/>
              <a:cs typeface="Arial"/>
              <a:sym typeface="Arial"/>
            </a:endParaRPr>
          </a:p>
          <a:p>
            <a:pPr indent="0" lvl="0" marL="0" rtl="0" algn="l">
              <a:lnSpc>
                <a:spcPct val="70000"/>
              </a:lnSpc>
              <a:spcBef>
                <a:spcPts val="1200"/>
              </a:spcBef>
              <a:spcAft>
                <a:spcPts val="0"/>
              </a:spcAft>
              <a:buSzPct val="79999"/>
              <a:buNone/>
            </a:pPr>
            <a:r>
              <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Parlaci Signore come sai</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sei presente nel mistero in mezzo a noi</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chiamaci col nome che vorrai</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e sia fatto il tuo disegno su di noi.</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Tu la luce che rischiara</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Tu la voce che ci chiama</a:t>
            </a:r>
            <a:endParaRPr sz="7200">
              <a:latin typeface="Arial"/>
              <a:ea typeface="Arial"/>
              <a:cs typeface="Arial"/>
              <a:sym typeface="Arial"/>
            </a:endParaRPr>
          </a:p>
          <a:p>
            <a:pPr indent="0" lvl="0" marL="0" rtl="0" algn="l">
              <a:lnSpc>
                <a:spcPct val="70000"/>
              </a:lnSpc>
              <a:spcBef>
                <a:spcPts val="1200"/>
              </a:spcBef>
              <a:spcAft>
                <a:spcPts val="0"/>
              </a:spcAft>
              <a:buSzPct val="79999"/>
              <a:buNone/>
            </a:pPr>
            <a:r>
              <a:rPr lang="en-US" sz="7200">
                <a:latin typeface="Arial"/>
                <a:ea typeface="Arial"/>
                <a:cs typeface="Arial"/>
                <a:sym typeface="Arial"/>
              </a:rPr>
              <a:t>Tu la gioia che dà vita ai nostri sogni.</a:t>
            </a:r>
            <a:endParaRPr sz="7200">
              <a:latin typeface="Arial"/>
              <a:ea typeface="Arial"/>
              <a:cs typeface="Arial"/>
              <a:sym typeface="Arial"/>
            </a:endParaRPr>
          </a:p>
          <a:p>
            <a:pPr indent="0" lvl="0" marL="0" rtl="0" algn="l">
              <a:lnSpc>
                <a:spcPct val="70000"/>
              </a:lnSpc>
              <a:spcBef>
                <a:spcPts val="1200"/>
              </a:spcBef>
              <a:spcAft>
                <a:spcPts val="1200"/>
              </a:spcAft>
              <a:buSzPct val="87272"/>
              <a:buNone/>
            </a:pPr>
            <a:r>
              <a:t/>
            </a:r>
            <a:endParaRPr sz="6600">
              <a:latin typeface="Arial"/>
              <a:ea typeface="Arial"/>
              <a:cs typeface="Arial"/>
              <a:sym typeface="Arial"/>
            </a:endParaRPr>
          </a:p>
        </p:txBody>
      </p:sp>
      <p:sp>
        <p:nvSpPr>
          <p:cNvPr id="159" name="Google Shape;159;g17d67b333a7_0_0"/>
          <p:cNvSpPr txBox="1"/>
          <p:nvPr>
            <p:ph type="title"/>
          </p:nvPr>
        </p:nvSpPr>
        <p:spPr>
          <a:xfrm>
            <a:off x="492450" y="450250"/>
            <a:ext cx="8596800" cy="67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CON TE FAREMO COSE GRANDI</a:t>
            </a:r>
            <a:endParaRPr/>
          </a:p>
        </p:txBody>
      </p:sp>
      <p:pic>
        <p:nvPicPr>
          <p:cNvPr descr="GAS logo.png" id="160" name="Google Shape;160;g17d67b333a7_0_0"/>
          <p:cNvPicPr preferRelativeResize="0"/>
          <p:nvPr/>
        </p:nvPicPr>
        <p:blipFill rotWithShape="1">
          <a:blip r:embed="rId3">
            <a:alphaModFix/>
          </a:blip>
          <a:srcRect b="0" l="0" r="0" t="0"/>
          <a:stretch/>
        </p:blipFill>
        <p:spPr>
          <a:xfrm>
            <a:off x="10128448" y="188640"/>
            <a:ext cx="1836000" cy="936000"/>
          </a:xfrm>
          <a:prstGeom prst="rect">
            <a:avLst/>
          </a:prstGeom>
          <a:noFill/>
          <a:ln>
            <a:noFill/>
          </a:ln>
        </p:spPr>
      </p:pic>
      <p:pic>
        <p:nvPicPr>
          <p:cNvPr descr="ADS logo.png" id="161" name="Google Shape;161;g17d67b333a7_0_0"/>
          <p:cNvPicPr preferRelativeResize="0"/>
          <p:nvPr/>
        </p:nvPicPr>
        <p:blipFill rotWithShape="1">
          <a:blip r:embed="rId4">
            <a:alphaModFix/>
          </a:blip>
          <a:srcRect b="0" l="0" r="0" t="0"/>
          <a:stretch/>
        </p:blipFill>
        <p:spPr>
          <a:xfrm>
            <a:off x="10128448" y="5589240"/>
            <a:ext cx="1835075" cy="1008002"/>
          </a:xfrm>
          <a:prstGeom prst="rect">
            <a:avLst/>
          </a:prstGeom>
          <a:noFill/>
          <a:ln>
            <a:noFill/>
          </a:ln>
        </p:spPr>
      </p:pic>
      <p:sp>
        <p:nvSpPr>
          <p:cNvPr id="162" name="Google Shape;162;g17d67b333a7_0_0"/>
          <p:cNvSpPr txBox="1"/>
          <p:nvPr>
            <p:ph idx="2" type="body"/>
          </p:nvPr>
        </p:nvSpPr>
        <p:spPr>
          <a:xfrm>
            <a:off x="5310450" y="1502375"/>
            <a:ext cx="4368900" cy="26535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rPr b="1" lang="en-US">
                <a:latin typeface="Arial"/>
                <a:ea typeface="Arial"/>
                <a:cs typeface="Arial"/>
                <a:sym typeface="Arial"/>
              </a:rPr>
              <a:t>Con Te faremo cose grandi</a:t>
            </a:r>
            <a:endParaRPr b="1">
              <a:latin typeface="Arial"/>
              <a:ea typeface="Arial"/>
              <a:cs typeface="Arial"/>
              <a:sym typeface="Arial"/>
            </a:endParaRPr>
          </a:p>
          <a:p>
            <a:pPr indent="0" lvl="0" marL="0" rtl="0" algn="l">
              <a:lnSpc>
                <a:spcPct val="70000"/>
              </a:lnSpc>
              <a:spcBef>
                <a:spcPts val="1200"/>
              </a:spcBef>
              <a:spcAft>
                <a:spcPts val="0"/>
              </a:spcAft>
              <a:buClr>
                <a:schemeClr val="dk1"/>
              </a:buClr>
              <a:buSzPts val="1100"/>
              <a:buFont typeface="Arial"/>
              <a:buNone/>
            </a:pPr>
            <a:r>
              <a:rPr b="1" lang="en-US">
                <a:latin typeface="Arial"/>
                <a:ea typeface="Arial"/>
                <a:cs typeface="Arial"/>
                <a:sym typeface="Arial"/>
              </a:rPr>
              <a:t>il cammino che percorreremo insieme</a:t>
            </a:r>
            <a:endParaRPr b="1">
              <a:latin typeface="Arial"/>
              <a:ea typeface="Arial"/>
              <a:cs typeface="Arial"/>
              <a:sym typeface="Arial"/>
            </a:endParaRPr>
          </a:p>
          <a:p>
            <a:pPr indent="0" lvl="0" marL="0" rtl="0" algn="l">
              <a:lnSpc>
                <a:spcPct val="70000"/>
              </a:lnSpc>
              <a:spcBef>
                <a:spcPts val="1200"/>
              </a:spcBef>
              <a:spcAft>
                <a:spcPts val="0"/>
              </a:spcAft>
              <a:buClr>
                <a:schemeClr val="dk1"/>
              </a:buClr>
              <a:buSzPts val="1100"/>
              <a:buFont typeface="Arial"/>
              <a:buNone/>
            </a:pPr>
            <a:r>
              <a:rPr b="1" lang="en-US">
                <a:latin typeface="Arial"/>
                <a:ea typeface="Arial"/>
                <a:cs typeface="Arial"/>
                <a:sym typeface="Arial"/>
              </a:rPr>
              <a:t>di Te si riempiranno sguardi</a:t>
            </a:r>
            <a:endParaRPr b="1">
              <a:latin typeface="Arial"/>
              <a:ea typeface="Arial"/>
              <a:cs typeface="Arial"/>
              <a:sym typeface="Arial"/>
            </a:endParaRPr>
          </a:p>
          <a:p>
            <a:pPr indent="0" lvl="0" marL="0" rtl="0" algn="l">
              <a:lnSpc>
                <a:spcPct val="70000"/>
              </a:lnSpc>
              <a:spcBef>
                <a:spcPts val="1200"/>
              </a:spcBef>
              <a:spcAft>
                <a:spcPts val="0"/>
              </a:spcAft>
              <a:buClr>
                <a:schemeClr val="dk1"/>
              </a:buClr>
              <a:buSzPts val="1100"/>
              <a:buFont typeface="Arial"/>
              <a:buNone/>
            </a:pPr>
            <a:r>
              <a:rPr b="1" lang="en-US">
                <a:latin typeface="Arial"/>
                <a:ea typeface="Arial"/>
                <a:cs typeface="Arial"/>
                <a:sym typeface="Arial"/>
              </a:rPr>
              <a:t>la speranza che risplenderà nei volti.</a:t>
            </a:r>
            <a:endParaRPr b="1">
              <a:latin typeface="Arial"/>
              <a:ea typeface="Arial"/>
              <a:cs typeface="Arial"/>
              <a:sym typeface="Arial"/>
            </a:endParaRPr>
          </a:p>
          <a:p>
            <a:pPr indent="0" lvl="0" marL="0" rtl="0" algn="l">
              <a:lnSpc>
                <a:spcPct val="70000"/>
              </a:lnSpc>
              <a:spcBef>
                <a:spcPts val="1200"/>
              </a:spcBef>
              <a:spcAft>
                <a:spcPts val="0"/>
              </a:spcAft>
              <a:buClr>
                <a:schemeClr val="dk1"/>
              </a:buClr>
              <a:buSzPts val="1100"/>
              <a:buFont typeface="Arial"/>
              <a:buNone/>
            </a:pPr>
            <a:r>
              <a:rPr b="1" lang="en-US">
                <a:latin typeface="Arial"/>
                <a:ea typeface="Arial"/>
                <a:cs typeface="Arial"/>
                <a:sym typeface="Arial"/>
              </a:rPr>
              <a:t>Tu l’amore che dà vita</a:t>
            </a:r>
            <a:endParaRPr b="1">
              <a:latin typeface="Arial"/>
              <a:ea typeface="Arial"/>
              <a:cs typeface="Arial"/>
              <a:sym typeface="Arial"/>
            </a:endParaRPr>
          </a:p>
          <a:p>
            <a:pPr indent="0" lvl="0" marL="0" rtl="0" algn="l">
              <a:lnSpc>
                <a:spcPct val="70000"/>
              </a:lnSpc>
              <a:spcBef>
                <a:spcPts val="1200"/>
              </a:spcBef>
              <a:spcAft>
                <a:spcPts val="0"/>
              </a:spcAft>
              <a:buClr>
                <a:schemeClr val="dk1"/>
              </a:buClr>
              <a:buSzPts val="1100"/>
              <a:buFont typeface="Arial"/>
              <a:buNone/>
            </a:pPr>
            <a:r>
              <a:rPr b="1" lang="en-US">
                <a:latin typeface="Arial"/>
                <a:ea typeface="Arial"/>
                <a:cs typeface="Arial"/>
                <a:sym typeface="Arial"/>
              </a:rPr>
              <a:t>Tu il sorriso che ci allieta</a:t>
            </a:r>
            <a:endParaRPr b="1">
              <a:latin typeface="Arial"/>
              <a:ea typeface="Arial"/>
              <a:cs typeface="Arial"/>
              <a:sym typeface="Arial"/>
            </a:endParaRPr>
          </a:p>
          <a:p>
            <a:pPr indent="0" lvl="0" marL="0" rtl="0" algn="l">
              <a:lnSpc>
                <a:spcPct val="70000"/>
              </a:lnSpc>
              <a:spcBef>
                <a:spcPts val="1200"/>
              </a:spcBef>
              <a:spcAft>
                <a:spcPts val="1200"/>
              </a:spcAft>
              <a:buClr>
                <a:schemeClr val="dk1"/>
              </a:buClr>
              <a:buSzPts val="1100"/>
              <a:buFont typeface="Arial"/>
              <a:buNone/>
            </a:pPr>
            <a:r>
              <a:rPr b="1" lang="en-US">
                <a:latin typeface="Arial"/>
                <a:ea typeface="Arial"/>
                <a:cs typeface="Arial"/>
                <a:sym typeface="Arial"/>
              </a:rPr>
              <a:t>Tu la forza che raduna i nostri giorni.</a:t>
            </a:r>
            <a:endParaRPr>
              <a:latin typeface="Arial"/>
              <a:ea typeface="Arial"/>
              <a:cs typeface="Arial"/>
              <a:sym typeface="Arial"/>
            </a:endParaRPr>
          </a:p>
        </p:txBody>
      </p:sp>
      <p:pic>
        <p:nvPicPr>
          <p:cNvPr id="163" name="Google Shape;163;g17d67b333a7_0_0"/>
          <p:cNvPicPr preferRelativeResize="0"/>
          <p:nvPr/>
        </p:nvPicPr>
        <p:blipFill rotWithShape="1">
          <a:blip r:embed="rId5">
            <a:alphaModFix/>
          </a:blip>
          <a:srcRect b="0" l="0" r="0" t="0"/>
          <a:stretch/>
        </p:blipFill>
        <p:spPr>
          <a:xfrm>
            <a:off x="5463150" y="4155875"/>
            <a:ext cx="3741150" cy="2397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67de789b45_0_8"/>
          <p:cNvSpPr txBox="1"/>
          <p:nvPr>
            <p:ph idx="1" type="body"/>
          </p:nvPr>
        </p:nvSpPr>
        <p:spPr>
          <a:xfrm>
            <a:off x="561525" y="1380350"/>
            <a:ext cx="6073500" cy="4864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1018"/>
              <a:buNone/>
            </a:pPr>
            <a:r>
              <a:rPr lang="en-US" sz="1950">
                <a:solidFill>
                  <a:srgbClr val="4D4D4D"/>
                </a:solidFill>
                <a:highlight>
                  <a:srgbClr val="FFFFFF"/>
                </a:highlight>
              </a:rPr>
              <a:t>In quei giorni Maria si alzò e andò in fretta verso la regione montuosa, in una città di Giuda. Entrata nella casa di Zaccaria, salutò Elisabetta. Appena Elisabetta ebbe udito il saluto di Maria, il bambino sussultò nel suo grembo. </a:t>
            </a:r>
            <a:endParaRPr sz="1950">
              <a:solidFill>
                <a:srgbClr val="4D4D4D"/>
              </a:solidFill>
              <a:highlight>
                <a:srgbClr val="FFFFFF"/>
              </a:highlight>
            </a:endParaRPr>
          </a:p>
          <a:p>
            <a:pPr indent="0" lvl="0" marL="0" rtl="0" algn="just">
              <a:lnSpc>
                <a:spcPct val="115000"/>
              </a:lnSpc>
              <a:spcBef>
                <a:spcPts val="1000"/>
              </a:spcBef>
              <a:spcAft>
                <a:spcPts val="0"/>
              </a:spcAft>
              <a:buSzPts val="1018"/>
              <a:buNone/>
            </a:pPr>
            <a:r>
              <a:rPr lang="en-US" sz="1950">
                <a:solidFill>
                  <a:srgbClr val="4D4D4D"/>
                </a:solidFill>
                <a:highlight>
                  <a:srgbClr val="FFFFFF"/>
                </a:highlight>
              </a:rPr>
              <a:t>Elisabetta fu colmata di Spirito Santo ed esclamò a gran voce: «Benedetta tu fra le donne e benedetto il frutto del tuo grembo! A che cosa devo che la madre del mio Signore venga da me? Ecco, appena il tuo saluto è giunto ai miei orecchi, il bambino ha sussultato di gioia nel mio grembo. E beata colei che ha creduto nell'adempimento di ciò che il Signore le ha detto».</a:t>
            </a:r>
            <a:endParaRPr sz="1950">
              <a:solidFill>
                <a:schemeClr val="dk1"/>
              </a:solidFill>
            </a:endParaRPr>
          </a:p>
        </p:txBody>
      </p:sp>
      <p:sp>
        <p:nvSpPr>
          <p:cNvPr id="170" name="Google Shape;170;g167de789b45_0_8"/>
          <p:cNvSpPr txBox="1"/>
          <p:nvPr>
            <p:ph type="title"/>
          </p:nvPr>
        </p:nvSpPr>
        <p:spPr>
          <a:xfrm>
            <a:off x="561525" y="595550"/>
            <a:ext cx="8596800" cy="78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Dal Vangelo secondo Luca</a:t>
            </a:r>
            <a:endParaRPr/>
          </a:p>
        </p:txBody>
      </p:sp>
      <p:pic>
        <p:nvPicPr>
          <p:cNvPr descr="GAS logo.png" id="171" name="Google Shape;171;g167de789b45_0_8"/>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72" name="Google Shape;172;g167de789b45_0_8"/>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pic>
        <p:nvPicPr>
          <p:cNvPr id="173" name="Google Shape;173;g167de789b45_0_8"/>
          <p:cNvPicPr preferRelativeResize="0"/>
          <p:nvPr/>
        </p:nvPicPr>
        <p:blipFill rotWithShape="1">
          <a:blip r:embed="rId5">
            <a:alphaModFix/>
          </a:blip>
          <a:srcRect b="0" l="31774" r="8194" t="0"/>
          <a:stretch/>
        </p:blipFill>
        <p:spPr>
          <a:xfrm>
            <a:off x="6975525" y="2041300"/>
            <a:ext cx="3152924" cy="299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67de789b45_0_0"/>
          <p:cNvSpPr txBox="1"/>
          <p:nvPr>
            <p:ph type="title"/>
          </p:nvPr>
        </p:nvSpPr>
        <p:spPr>
          <a:xfrm>
            <a:off x="931334" y="609600"/>
            <a:ext cx="8094000" cy="3022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Oggi sono GRATO per…</a:t>
            </a:r>
            <a:endParaRPr/>
          </a:p>
        </p:txBody>
      </p:sp>
      <p:pic>
        <p:nvPicPr>
          <p:cNvPr descr="GAS logo.png" id="180" name="Google Shape;180;g167de789b45_0_0"/>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81" name="Google Shape;181;g167de789b45_0_0"/>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
        <p:nvSpPr>
          <p:cNvPr id="182" name="Google Shape;182;g167de789b45_0_0"/>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000"/>
              </a:spcBef>
              <a:spcAft>
                <a:spcPts val="0"/>
              </a:spcAft>
              <a:buSzPts val="1440"/>
              <a:buNone/>
            </a:pPr>
            <a:r>
              <a:rPr lang="en-US" sz="3500">
                <a:solidFill>
                  <a:schemeClr val="accent2"/>
                </a:solidFill>
              </a:rPr>
              <a:t>INSIEME: Ave Maria</a:t>
            </a:r>
            <a:endParaRPr sz="3500">
              <a:solidFill>
                <a:schemeClr val="accent2"/>
              </a:solidFill>
            </a:endParaRPr>
          </a:p>
        </p:txBody>
      </p:sp>
      <p:pic>
        <p:nvPicPr>
          <p:cNvPr id="183" name="Google Shape;183;g167de789b45_0_0"/>
          <p:cNvPicPr preferRelativeResize="0"/>
          <p:nvPr/>
        </p:nvPicPr>
        <p:blipFill rotWithShape="1">
          <a:blip r:embed="rId5">
            <a:alphaModFix/>
          </a:blip>
          <a:srcRect b="4219" l="0" r="0" t="-4220"/>
          <a:stretch/>
        </p:blipFill>
        <p:spPr>
          <a:xfrm>
            <a:off x="2621569" y="1332318"/>
            <a:ext cx="4708326" cy="3138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Equinozi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2019-11-13T15:17:43Z</dcterms:created>
  <dc:creator>Davide Righele</dc:creator>
</cp:coreProperties>
</file>