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iWjeqSvAUXWvSaEv9g3KUsWF0f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99130" y="4100254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02/12/2022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COME TI AMA DIO</a:t>
            </a:r>
            <a:endParaRPr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167de789b45_0_16"/>
          <p:cNvSpPr txBox="1"/>
          <p:nvPr/>
        </p:nvSpPr>
        <p:spPr>
          <a:xfrm>
            <a:off x="552125" y="1394850"/>
            <a:ext cx="7831500" cy="4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Io vorrei saperti amare come Dio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ti prende per mano ma ti lascia anche andare.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Vorrei saperti amare senza farti mai domande,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felice perchè esisti e così io posso darti il meglio di me.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r>
              <a:rPr b="1"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 la forza del mare, l'eternità dei giorni,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la gioia dei voli, La pace della sera,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l'immensità del cielo: come ti ama Dio.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Io vorrei saperti amare come ti ama Dio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 ti conosce e ti accetta come sei.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Tenerti fra le mani come voli nell'azzurro,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felice perchè esisti e così io posso darti il meglio di me.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Matteo</a:t>
            </a:r>
            <a:endParaRPr/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715927" y="1454725"/>
            <a:ext cx="6679800" cy="45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Vedendo le folle, Gesù salì sulla montagna e, messosi a sedere, gli si avvicinarono i suoi discepoli. Prendendo allora la parola, li ammaestrava dicendo: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«Beati i poveri in spirito, perché di essi è il regno dei cieli.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gli afflitti, perché saranno consolati.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i miti, perché erediteranno la terra.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quelli che hanno fame e sete della giustizia, perché saranno saziati.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i misericordiosi, perché troveranno misericordia.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i puri di cuore, perché vedranno Dio.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gli operatori di pace, perché saranno chiamati figli di Dio.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Beati i perseguitati per causa della giustizia, perché di essi è il regno dei cieli.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67de789b45_0_0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79" name="Google Shape;179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0" name="Google Shape;180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167de789b45_0_0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2" name="Google Shape;182;g167de789b45_0_0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