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hZt55hc6rDqKCz/YSHwt4UWQLP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599130" y="4100254"/>
            <a:ext cx="7767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09/12/2022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Canterò per te </a:t>
            </a:r>
            <a:endParaRPr/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492450" y="993851"/>
            <a:ext cx="7831500" cy="57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 che nel silenzio parli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solo tu, che vivi nei miei giorni,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puoi colmare la sete che c’è in me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ridare senso a questa vita mia che rincorre la sua verità.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 di chiara luce splendi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solo tu, i miei pensieri accendi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disegni la tua pace dentro me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scrivi note di una dolce melodia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 poi sale nel cielo in libertà.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canterò solo per te la mia più bella melodia</a:t>
            </a:r>
            <a:endParaRPr b="1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 volerà nel cielo immenso.</a:t>
            </a:r>
            <a:endParaRPr b="1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griderò al mondo che un nuovo sole nascerà</a:t>
            </a:r>
            <a:endParaRPr b="1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ed una musica di pace canterò.</a:t>
            </a:r>
            <a:endParaRPr b="1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 che la tua mano tendi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solo tu che la tua vita doni puoi ridarmi la mia felictà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speranza di una vita nuova in te la certezza che io rinascrò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Rit</a:t>
            </a: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 </a:t>
            </a:r>
            <a:endParaRPr/>
          </a:p>
        </p:txBody>
      </p:sp>
      <p:pic>
        <p:nvPicPr>
          <p:cNvPr descr="GAS logo.png" id="169" name="Google Shape;1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4527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3"/>
          <p:cNvSpPr txBox="1"/>
          <p:nvPr/>
        </p:nvSpPr>
        <p:spPr>
          <a:xfrm>
            <a:off x="338727" y="1805100"/>
            <a:ext cx="6679800" cy="41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Questo è il mio comandamento: che vi amiate gli uni gli altri come io ho amato voi. Nessuno ha un amore più grande di questo: dare la sua vita per i propri amici. Voi siete miei amici, se fate ciò che io vi comando. Non vi chiamo più servi, perché il servo non sa quello che fa il suo padrone; ma vi ho chiamato amici, perché tutto ciò che ho udito dal Padre mio l'ho fatto conoscere a voi. Non voi avete scelto me, ma io ho scelto voi e vi ho costituiti perché andiate e portiate frutto e il vostro frutto rimanga; perché tutto quello che chiederete al Padre nel mio nome, ve lo conceda. Questo vi comando: che vi amiate gli uni gli altri.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79" name="Google Shape;17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0" name="Google Shape;18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2" name="Google Shape;182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