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gASzw4Q/QYYiy90VN7HIBzbsqR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450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450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450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352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450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450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450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352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672950" y="4360077"/>
            <a:ext cx="7767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13/01/2023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>
            <p:ph type="title"/>
          </p:nvPr>
        </p:nvSpPr>
        <p:spPr>
          <a:xfrm>
            <a:off x="492461" y="3194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Giovani Orizzonti </a:t>
            </a:r>
            <a:endParaRPr/>
          </a:p>
        </p:txBody>
      </p:sp>
      <p:pic>
        <p:nvPicPr>
          <p:cNvPr descr="GAS logo.png" id="159" name="Google Shape;1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p2"/>
          <p:cNvSpPr txBox="1"/>
          <p:nvPr/>
        </p:nvSpPr>
        <p:spPr>
          <a:xfrm>
            <a:off x="492450" y="993850"/>
            <a:ext cx="80148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Ciao amico in che piazza vai? Spazi immensi libero ora sei.</a:t>
            </a:r>
            <a:endParaRPr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Perché le strade oggi siano meno vuote, perché il sorriso tuo resti a noi sempre.</a:t>
            </a:r>
            <a:endParaRPr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 tue mani stringono ancora mani, la tua vita è forte dentro noi.</a:t>
            </a:r>
            <a:endParaRPr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Profumo di cielo aveva il pane con te mangiato.</a:t>
            </a:r>
            <a:endParaRPr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l’infinito in terra ha con te giocato.</a:t>
            </a:r>
            <a:endParaRPr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tu resta ancora qui Giovanni, resta vivi con noi per sempre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resta nei cuori, resta tra la gente e tu, giovani orizzonti vai nel mondo libero.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 tuo passo festa di passi è, la città  vuota è senza te.</a:t>
            </a:r>
            <a:endParaRPr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come dimenticare i giorni della tua festa? E come dimenticarti non andare resta!</a:t>
            </a:r>
            <a:endParaRPr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 tuo amore il tuo sorriso ali giovani ai tuoi occhi;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Tu sei vivo per le strade, tu sei festa nella gente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Tu in cerca di futuro canta ancora libertà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Luca</a:t>
            </a:r>
            <a:endParaRPr/>
          </a:p>
        </p:txBody>
      </p:sp>
      <p:pic>
        <p:nvPicPr>
          <p:cNvPr descr="GAS logo.png" id="169" name="Google Shape;16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45275" y="2311475"/>
            <a:ext cx="3085325" cy="2346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"/>
          <p:cNvSpPr txBox="1"/>
          <p:nvPr/>
        </p:nvSpPr>
        <p:spPr>
          <a:xfrm>
            <a:off x="205652" y="1380350"/>
            <a:ext cx="6679800" cy="47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2100">
                <a:latin typeface="Montserrat"/>
                <a:ea typeface="Montserrat"/>
                <a:cs typeface="Montserrat"/>
                <a:sym typeface="Montserrat"/>
              </a:rPr>
              <a:t>Ora Gesù, convocati i dodici, diede loro l'autorità su tutti i demòni e il potere di guarire le malattie. Li mandò a predicare il regno di Dio e a guarire gli infermi. E disse loro: “Non prendete nulla per il viaggio: né bastone, né sacca, né pane, né denaro e non abbiate tunica di ricambio. In qualunque casa sarete entrati, in quella dimorate e da quella ripartite.  Quanto a quelli che non vi riceveranno, uscendo dalla loro città, scuotete la polvere dai vostri piedi, come testimonianza contro di loro”. Ed essi, partiti, andavano di villaggio in villaggio, evangelizzando e operando guarigioni dappertutto.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79" name="Google Shape;17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0" name="Google Shape;18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2" name="Google Shape;182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