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Montserrat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gASzw4Q/QYYiy90VN7HIBzbsqR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bold.fntdata"/><Relationship Id="rId10" Type="http://schemas.openxmlformats.org/officeDocument/2006/relationships/font" Target="fonts/Montserrat-regular.fntdata"/><Relationship Id="rId13" Type="http://schemas.openxmlformats.org/officeDocument/2006/relationships/font" Target="fonts/Montserrat-boldItalic.fntdata"/><Relationship Id="rId12" Type="http://schemas.openxmlformats.org/officeDocument/2006/relationships/font" Target="fonts/Montserrat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5" name="Google Shape;155;p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6" name="Google Shape;156;p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p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p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6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6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6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31" name="Google Shape;31;p6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6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34" name="Google Shape;34;p6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35" name="Google Shape;35;p6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36" name="Google Shape;36;p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6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6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5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0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21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9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11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11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4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7450"/>
              </a:schemeClr>
            </a:solidFill>
            <a:ln>
              <a:noFill/>
            </a:ln>
          </p:spPr>
        </p:sp>
        <p:sp>
          <p:nvSpPr>
            <p:cNvPr id="14" name="Google Shape;14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9411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7450"/>
              </a:srgbClr>
            </a:solidFill>
            <a:ln>
              <a:noFill/>
            </a:ln>
          </p:spPr>
        </p:sp>
        <p:sp>
          <p:nvSpPr>
            <p:cNvPr id="17" name="Google Shape;17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7450"/>
              </a:srgbClr>
            </a:solidFill>
            <a:ln>
              <a:noFill/>
            </a:ln>
          </p:spPr>
        </p:sp>
        <p:sp>
          <p:nvSpPr>
            <p:cNvPr id="18" name="Google Shape;18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2352"/>
              </a:schemeClr>
            </a:solidFill>
            <a:ln>
              <a:noFill/>
            </a:ln>
          </p:spPr>
        </p:sp>
        <p:sp>
          <p:nvSpPr>
            <p:cNvPr id="19" name="Google Shape;19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5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235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 cap="rnd" cmpd="sng" w="19050">
            <a:solidFill>
              <a:srgbClr val="3D74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49" name="Google Shape;149;p1"/>
          <p:cNvSpPr txBox="1"/>
          <p:nvPr/>
        </p:nvSpPr>
        <p:spPr>
          <a:xfrm>
            <a:off x="0" y="2497976"/>
            <a:ext cx="12192000" cy="186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50" name="Google Shape;15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1" name="Google Shape;151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1"/>
          <p:cNvSpPr txBox="1"/>
          <p:nvPr>
            <p:ph idx="1" type="subTitle"/>
          </p:nvPr>
        </p:nvSpPr>
        <p:spPr>
          <a:xfrm>
            <a:off x="1672950" y="4360077"/>
            <a:ext cx="77670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chemeClr val="lt1"/>
                </a:solidFill>
              </a:rPr>
              <a:t>INCONTRO GAS E ADS 13/01/2023  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"/>
          <p:cNvSpPr txBox="1"/>
          <p:nvPr>
            <p:ph type="title"/>
          </p:nvPr>
        </p:nvSpPr>
        <p:spPr>
          <a:xfrm>
            <a:off x="492461" y="319450"/>
            <a:ext cx="8596800" cy="67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Giovani Orizzonti </a:t>
            </a:r>
            <a:endParaRPr/>
          </a:p>
        </p:txBody>
      </p:sp>
      <p:pic>
        <p:nvPicPr>
          <p:cNvPr descr="GAS logo.png" id="159" name="Google Shape;15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"/>
          <p:cNvSpPr txBox="1"/>
          <p:nvPr>
            <p:ph idx="2" type="body"/>
          </p:nvPr>
        </p:nvSpPr>
        <p:spPr>
          <a:xfrm>
            <a:off x="5310450" y="1124650"/>
            <a:ext cx="4368900" cy="194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 sz="2200"/>
          </a:p>
        </p:txBody>
      </p:sp>
      <p:sp>
        <p:nvSpPr>
          <p:cNvPr id="162" name="Google Shape;162;p2"/>
          <p:cNvSpPr txBox="1"/>
          <p:nvPr/>
        </p:nvSpPr>
        <p:spPr>
          <a:xfrm>
            <a:off x="492450" y="993850"/>
            <a:ext cx="8014800" cy="54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Ciao amico in che piazza vai? Spazi immensi libero ora sei.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Perché le strade oggi siano meno vuote, perché il sorriso tuo resti a noi sempre.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 tue mani stringono ancora mani, la tua vita è forte dentro noi.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Profumo di cielo aveva il pane con te mangiato.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l’infinito in terra ha con te giocato.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tu resta ancora qui Giovanni, resta vivi con noi per sempre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resta nei cuori, resta tra la gente e tu, giovani orizzonti vai nel mondo libero.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tuo passo festa di passi è, la città  vuota è senza te.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 come dimenticare i giorni della tua festa? E come dimenticarti non andare resta!</a:t>
            </a:r>
            <a:endParaRPr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Il tuo amore il tuo sorriso ali giovani ai tuoi occhi;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sei vivo per le strade, tu sei festa nella gente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Tu in cerca di futuro canta ancora libertà</a:t>
            </a:r>
            <a:endParaRPr b="1" i="0" sz="2000" u="none" cap="none" strike="noStrike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"/>
          <p:cNvSpPr txBox="1"/>
          <p:nvPr>
            <p:ph type="title"/>
          </p:nvPr>
        </p:nvSpPr>
        <p:spPr>
          <a:xfrm>
            <a:off x="561525" y="595550"/>
            <a:ext cx="8596800" cy="7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Dal Vangelo secondo Luca</a:t>
            </a:r>
            <a:endParaRPr/>
          </a:p>
        </p:txBody>
      </p:sp>
      <p:pic>
        <p:nvPicPr>
          <p:cNvPr descr="GAS logo.png" id="169" name="Google Shape;1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245275" y="2311475"/>
            <a:ext cx="3085325" cy="234665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3"/>
          <p:cNvSpPr txBox="1"/>
          <p:nvPr/>
        </p:nvSpPr>
        <p:spPr>
          <a:xfrm>
            <a:off x="205652" y="1380350"/>
            <a:ext cx="6679800" cy="476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2100">
                <a:latin typeface="Montserrat"/>
                <a:ea typeface="Montserrat"/>
                <a:cs typeface="Montserrat"/>
                <a:sym typeface="Montserrat"/>
              </a:rPr>
              <a:t>Ora Gesù, convocati i dodici, diede loro l'autorità su tutti i demòni e il potere di guarire le malattie. Li mandò a predicare il regno di Dio e a guarire gli infermi. E disse loro: “Non prendete nulla per il viaggio: né bastone, né sacca, né pane, né denaro e non abbiate tunica di ricambio. In qualunque casa sarete entrati, in quella dimorate e da quella ripartite.  Quanto a quelli che non vi riceveranno, uscendo dalla loro città, scuotete la polvere dai vostri piedi, come testimonianza contro di loro”. Ed essi, partiti, andavano di villaggio in villaggio, evangelizzando e operando guarigioni dappertutto.</a:t>
            </a:r>
            <a:endParaRPr sz="21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/>
          <p:nvPr>
            <p:ph type="title"/>
          </p:nvPr>
        </p:nvSpPr>
        <p:spPr>
          <a:xfrm>
            <a:off x="931334" y="6096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Oggi sono GRATO per…</a:t>
            </a:r>
            <a:endParaRPr/>
          </a:p>
        </p:txBody>
      </p:sp>
      <p:pic>
        <p:nvPicPr>
          <p:cNvPr descr="GAS logo.png" id="179" name="Google Shape;17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0" name="Google Shape;18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4"/>
          <p:cNvSpPr txBox="1"/>
          <p:nvPr>
            <p:ph idx="2" type="body"/>
          </p:nvPr>
        </p:nvSpPr>
        <p:spPr>
          <a:xfrm>
            <a:off x="677335" y="4470400"/>
            <a:ext cx="8596800" cy="157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 sz="3500">
                <a:solidFill>
                  <a:schemeClr val="accent2"/>
                </a:solidFill>
              </a:rPr>
              <a:t>INSIEME: Ave Maria</a:t>
            </a:r>
            <a:endParaRPr sz="3500">
              <a:solidFill>
                <a:schemeClr val="accent2"/>
              </a:solidFill>
            </a:endParaRPr>
          </a:p>
        </p:txBody>
      </p:sp>
      <p:pic>
        <p:nvPicPr>
          <p:cNvPr id="182" name="Google Shape;182;p4"/>
          <p:cNvPicPr preferRelativeResize="0"/>
          <p:nvPr/>
        </p:nvPicPr>
        <p:blipFill rotWithShape="1">
          <a:blip r:embed="rId5">
            <a:alphaModFix/>
          </a:blip>
          <a:srcRect b="4219" l="0" r="0" t="-4220"/>
          <a:stretch/>
        </p:blipFill>
        <p:spPr>
          <a:xfrm>
            <a:off x="2621569" y="1332318"/>
            <a:ext cx="4708326" cy="3138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