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12192000"/>
  <p:notesSz cx="6858000" cy="9144000"/>
  <p:embeddedFontLst>
    <p:embeddedFont>
      <p:font typeface="Montserrat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8" roundtripDataSignature="AMtx7mjl8mHJ2Z+1UkTd4IpMoVPJzjFe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bold.fntdata"/><Relationship Id="rId14" Type="http://schemas.openxmlformats.org/officeDocument/2006/relationships/font" Target="fonts/Montserrat-regular.fntdata"/><Relationship Id="rId17" Type="http://schemas.openxmlformats.org/officeDocument/2006/relationships/font" Target="fonts/Montserrat-boldItalic.fntdata"/><Relationship Id="rId16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p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p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p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79458233bac60b7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79458233bac60b7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g79458233bac60b7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79458233bac60b7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79458233bac60b7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g79458233bac60b7_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79458233bac60b7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79458233bac60b7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g79458233bac60b7_1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79458233bac60b7_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79458233bac60b7_2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g79458233bac60b7_2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4" name="Google Shape;204;p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5" name="Google Shape;205;p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6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6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6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058"/>
              </a:schemeClr>
            </a:solidFill>
            <a:ln>
              <a:noFill/>
            </a:ln>
          </p:spPr>
        </p:sp>
        <p:sp>
          <p:nvSpPr>
            <p:cNvPr id="31" name="Google Shape;31;p6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01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6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058"/>
              </a:srgbClr>
            </a:solidFill>
            <a:ln>
              <a:noFill/>
            </a:ln>
          </p:spPr>
        </p:sp>
        <p:sp>
          <p:nvSpPr>
            <p:cNvPr id="34" name="Google Shape;34;p6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058"/>
              </a:srgbClr>
            </a:solidFill>
            <a:ln>
              <a:noFill/>
            </a:ln>
          </p:spPr>
        </p:sp>
        <p:sp>
          <p:nvSpPr>
            <p:cNvPr id="35" name="Google Shape;35;p6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1960"/>
              </a:schemeClr>
            </a:solidFill>
            <a:ln>
              <a:noFill/>
            </a:ln>
          </p:spPr>
        </p:sp>
        <p:sp>
          <p:nvSpPr>
            <p:cNvPr id="36" name="Google Shape;36;p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6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19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6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5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8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0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1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9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11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058"/>
              </a:schemeClr>
            </a:solidFill>
            <a:ln>
              <a:noFill/>
            </a:ln>
          </p:spPr>
        </p:sp>
        <p:sp>
          <p:nvSpPr>
            <p:cNvPr id="14" name="Google Shape;14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01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058"/>
              </a:srgbClr>
            </a:solidFill>
            <a:ln>
              <a:noFill/>
            </a:ln>
          </p:spPr>
        </p:sp>
        <p:sp>
          <p:nvSpPr>
            <p:cNvPr id="17" name="Google Shape;17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058"/>
              </a:srgbClr>
            </a:solidFill>
            <a:ln>
              <a:noFill/>
            </a:ln>
          </p:spPr>
        </p:sp>
        <p:sp>
          <p:nvSpPr>
            <p:cNvPr id="18" name="Google Shape;18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1960"/>
              </a:schemeClr>
            </a:solidFill>
            <a:ln>
              <a:noFill/>
            </a:ln>
          </p:spPr>
        </p:sp>
        <p:sp>
          <p:nvSpPr>
            <p:cNvPr id="19" name="Google Shape;19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5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19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 cap="rnd" cmpd="sng" w="19050">
            <a:solidFill>
              <a:srgbClr val="3D74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0" y="2497976"/>
            <a:ext cx="12192000" cy="18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 rot="133">
            <a:off x="1672962" y="4360076"/>
            <a:ext cx="77670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</a:rPr>
              <a:t>INCONTRO GAS E ADS 03/02/2023 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"/>
          <p:cNvSpPr txBox="1"/>
          <p:nvPr>
            <p:ph type="title"/>
          </p:nvPr>
        </p:nvSpPr>
        <p:spPr>
          <a:xfrm>
            <a:off x="492461" y="319450"/>
            <a:ext cx="85968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COME TI AMA DIO</a:t>
            </a:r>
            <a:endParaRPr/>
          </a:p>
        </p:txBody>
      </p:sp>
      <p:pic>
        <p:nvPicPr>
          <p:cNvPr descr="GAS logo.png" id="159" name="Google Shape;15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0" name="Google Shape;16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"/>
          <p:cNvSpPr txBox="1"/>
          <p:nvPr>
            <p:ph idx="2" type="body"/>
          </p:nvPr>
        </p:nvSpPr>
        <p:spPr>
          <a:xfrm>
            <a:off x="5310450" y="1124650"/>
            <a:ext cx="4368900" cy="19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200"/>
          </a:p>
        </p:txBody>
      </p:sp>
      <p:sp>
        <p:nvSpPr>
          <p:cNvPr id="162" name="Google Shape;162;p2"/>
          <p:cNvSpPr txBox="1"/>
          <p:nvPr/>
        </p:nvSpPr>
        <p:spPr>
          <a:xfrm>
            <a:off x="492450" y="993850"/>
            <a:ext cx="8014800" cy="57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Io vorrei saperti amare come Dio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che ti prende per mano ma ti lascia anche andare.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Vorrei saperti amare senza farti mai domande,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felice perchè esisti e così io posso darti il meglio di me.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RIT Con la forza del mare, l'eternità dei giorni,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    la gioia dei voli, La pace della sera,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    l'immensità del cielo: come ti ama Dio.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Io vorrei saperti amare come ti ama Dio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che ti conosce e ti accetta come sei.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Tenerti fra le mani come voli nell'azzurro,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felice perchè esisti e così io posso darti il meglio di  me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RIT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Io vorrei saperti amare come Dio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che ti rende migliore con l'amore che ti dona.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Seguirti fra la gente con la gioia che hai di dentro,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felice perchè esisti e così io posso darti il meglio di me.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"/>
          <p:cNvSpPr txBox="1"/>
          <p:nvPr>
            <p:ph type="title"/>
          </p:nvPr>
        </p:nvSpPr>
        <p:spPr>
          <a:xfrm>
            <a:off x="561525" y="595550"/>
            <a:ext cx="8596800" cy="5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lang="en-US">
                <a:solidFill>
                  <a:srgbClr val="FF0000"/>
                </a:solidFill>
              </a:rPr>
              <a:t>Dal Vangelo secondo matteo</a:t>
            </a:r>
            <a:endParaRPr>
              <a:solidFill>
                <a:srgbClr val="FF0000"/>
              </a:solidFill>
            </a:endParaRPr>
          </a:p>
        </p:txBody>
      </p:sp>
      <p:pic>
        <p:nvPicPr>
          <p:cNvPr descr="GAS logo.png" id="169" name="Google Shape;16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0" name="Google Shape;170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3"/>
          <p:cNvSpPr txBox="1"/>
          <p:nvPr/>
        </p:nvSpPr>
        <p:spPr>
          <a:xfrm>
            <a:off x="561525" y="1429950"/>
            <a:ext cx="6883200" cy="47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2100">
                <a:latin typeface="Montserrat"/>
                <a:ea typeface="Montserrat"/>
                <a:cs typeface="Montserrat"/>
                <a:sym typeface="Montserrat"/>
              </a:rPr>
              <a:t>In quel tempo, Gesù disse ai suoi discepoli: "Voi siete il sale della terra; ma se il sale perdesse il sapore, con che cosa lo si potrà render salato? A null'altro serve che ad essere gettato via e calpestato dagli uomini.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2100">
                <a:latin typeface="Montserrat"/>
                <a:ea typeface="Montserrat"/>
                <a:cs typeface="Montserrat"/>
                <a:sym typeface="Montserrat"/>
              </a:rPr>
              <a:t>Voi siete la luce del mondo; non può restare nascosta una città collocata sopra un monte, né si accende una lucerna per metterla sotto il moggio, ma sopra il lucerniere perché faccia luce a tutti quelli che sono nella casa.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2100">
                <a:latin typeface="Montserrat"/>
                <a:ea typeface="Montserrat"/>
                <a:cs typeface="Montserrat"/>
                <a:sym typeface="Montserrat"/>
              </a:rPr>
              <a:t>Così risplenda la vostra luce davanti agli uomini, perché vedano le vostre opere buone e rendano gloria al vostro Padre che è nei cieli".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72" name="Google Shape;172;p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444725" y="2264498"/>
            <a:ext cx="3081775" cy="218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79458233bac60b7_0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</a:rPr>
              <a:t>Promessa ads 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79" name="Google Shape;179;g79458233bac60b7_0"/>
          <p:cNvSpPr txBox="1"/>
          <p:nvPr>
            <p:ph idx="1" type="body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Oggi o Signore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io prometto davanti a te: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di essere amico di tutti con allegria e semplicità,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di impegnarmi lealmente nel gioco e in tutti i miei doveri,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di osservare l'impegno della preghiera quotidiana e della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messa domenicale.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Sotto la guida di Maria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e con l'esempio di San Domenico Savio,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mi impegno a vivere ogni giorno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quello che oggi prometto.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Amen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79458233bac60b7_6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</a:rPr>
              <a:t>Promessa allievo animatore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86" name="Google Shape;186;g79458233bac60b7_6"/>
          <p:cNvSpPr txBox="1"/>
          <p:nvPr>
            <p:ph idx="1" type="body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Grazie Signore,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per avermi fatto incontrare il gruppo,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le suore, i sacerdoti, l’oratorio.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Grazie per avermi dato la possibilità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di conoscere la famiglia salesiana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e di essere un allievo animatore.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Oggi, davanti a Te Signore,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e con l’aiuto Tuo e di don Bosco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PROMETTO di camminare con Te,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di essere Tuo amico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e amico di tutti con allegria e semplicità,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e di impegnarmi nei miei doveri quotidiani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per diventare un buon cristiano.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Amen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79458233bac60b7_12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</a:rPr>
              <a:t>Promessa animatore junior 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93" name="Google Shape;193;g79458233bac60b7_12"/>
          <p:cNvSpPr txBox="1"/>
          <p:nvPr>
            <p:ph idx="1" type="body"/>
          </p:nvPr>
        </p:nvSpPr>
        <p:spPr>
          <a:xfrm>
            <a:off x="677325" y="1480750"/>
            <a:ext cx="8596800" cy="5000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/>
              <a:t>Grazie Signore, 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/>
              <a:t>perché mi hai cercato e tenuto con Te 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/>
              <a:t>avvicinandomi alla famiglia salesiana 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/>
              <a:t>e ora mi chiami ad essere un animatore junior. 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/>
              <a:t>Oggi VOGLIO farti la mia promessa 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/>
              <a:t>e con il Tuo aiuto e quello di don Bosco 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/>
              <a:t>mi impegno a crescere 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/>
              <a:t>nell’amicizia con Te, Signore, 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/>
              <a:t>ad essere umile e sincero con tutti, 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/>
              <a:t>ad essere un esempio cristiano 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/>
              <a:t>in mezzo ai miei compagni, 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/>
              <a:t>ad aver fiducia nei miei genitori e negli 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/>
              <a:t>educatori. 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/>
              <a:t>Aiutami ad essere fedele ogni giorno 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/>
              <a:t>a questa promessa 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/>
              <a:t>nell’umiltà e semplicità della Tua parola. 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/>
              <a:t>Amen</a:t>
            </a:r>
            <a:endParaRPr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79458233bac60b7_24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</a:rPr>
              <a:t>Promessa animatore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200" name="Google Shape;200;g79458233bac60b7_24"/>
          <p:cNvSpPr txBox="1"/>
          <p:nvPr>
            <p:ph idx="1" type="body"/>
          </p:nvPr>
        </p:nvSpPr>
        <p:spPr>
          <a:xfrm>
            <a:off x="677325" y="1606775"/>
            <a:ext cx="4184100" cy="4907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Grazie Signore,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che mi hai voluto con Te fin dal battesimo,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e che mi hai posto sotto la guida di don Bosco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perché diventi un “buon cristiano e un onesto cittadino”.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Per questo oggi io SCELGO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di impegnarmi a diventare un onesto e umile animatore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di seguirti e di incontrarti nelle mie preghiere,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di farmi guidare dal tuo Spirito Santo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affinché io possa animare nella purezza e gioia autentica,</a:t>
            </a:r>
            <a:endParaRPr/>
          </a:p>
        </p:txBody>
      </p:sp>
      <p:sp>
        <p:nvSpPr>
          <p:cNvPr id="201" name="Google Shape;201;g79458233bac60b7_24"/>
          <p:cNvSpPr txBox="1"/>
          <p:nvPr>
            <p:ph idx="2" type="body"/>
          </p:nvPr>
        </p:nvSpPr>
        <p:spPr>
          <a:xfrm>
            <a:off x="5625884" y="1606775"/>
            <a:ext cx="4184100" cy="4907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testimone allegro e coraggioso tra i bambini e ragazzi,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disponibile e generoso nel servizio,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e fedele nel compimento del mio dovere quotidiano.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Ho bisogno del Tuo aiuto e dei Tuoi consigli,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perché assieme a don Bosco e Maria Ausiliatrice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mi sosteniate ogni giorno per vivere secondo il vostro esempio.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Aiutatemi ad avere sempre un’energia esplosiva e propositiva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in armonia con gli educatori nel servizio verso il prossimo.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Amen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4"/>
          <p:cNvSpPr txBox="1"/>
          <p:nvPr>
            <p:ph type="title"/>
          </p:nvPr>
        </p:nvSpPr>
        <p:spPr>
          <a:xfrm>
            <a:off x="931334" y="6096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>
                <a:solidFill>
                  <a:schemeClr val="dk2"/>
                </a:solidFill>
              </a:rPr>
              <a:t>Oggi sono GRATO per…</a:t>
            </a:r>
            <a:endParaRPr>
              <a:solidFill>
                <a:schemeClr val="dk2"/>
              </a:solidFill>
            </a:endParaRPr>
          </a:p>
        </p:txBody>
      </p:sp>
      <p:pic>
        <p:nvPicPr>
          <p:cNvPr descr="GAS logo.png" id="208" name="Google Shape;20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209" name="Google Shape;209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4"/>
          <p:cNvSpPr txBox="1"/>
          <p:nvPr>
            <p:ph idx="2" type="body"/>
          </p:nvPr>
        </p:nvSpPr>
        <p:spPr>
          <a:xfrm>
            <a:off x="677335" y="4470400"/>
            <a:ext cx="8596800" cy="15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3500">
                <a:solidFill>
                  <a:schemeClr val="dk2"/>
                </a:solidFill>
              </a:rPr>
              <a:t>INSIEME: Ave Maria</a:t>
            </a:r>
            <a:endParaRPr sz="3500">
              <a:solidFill>
                <a:schemeClr val="dk2"/>
              </a:solidFill>
            </a:endParaRPr>
          </a:p>
        </p:txBody>
      </p:sp>
      <p:pic>
        <p:nvPicPr>
          <p:cNvPr id="211" name="Google Shape;211;p4"/>
          <p:cNvPicPr preferRelativeResize="0"/>
          <p:nvPr/>
        </p:nvPicPr>
        <p:blipFill rotWithShape="1">
          <a:blip r:embed="rId5">
            <a:alphaModFix/>
          </a:blip>
          <a:srcRect b="4219" l="0" r="0" t="-4220"/>
          <a:stretch/>
        </p:blipFill>
        <p:spPr>
          <a:xfrm>
            <a:off x="2621569" y="1332318"/>
            <a:ext cx="4708326" cy="3138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