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jl8mHJ2Z+1UkTd4IpMoVPJzjFe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9458233bac60b7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9458233bac60b7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79458233bac60b7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9458233bac60b7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9458233bac60b7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79458233bac60b7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9458233bac60b7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9458233bac60b7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79458233bac60b7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9458233bac60b7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9458233bac60b7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79458233bac60b7_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5" name="Google Shape;205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 rot="133">
            <a:off x="1672962" y="4360076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03/02/2023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COME TI AMA DIO</a:t>
            </a:r>
            <a:endParaRPr/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0"/>
            <a:ext cx="80148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prende per mano ma ti lascia anche andare.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Vorrei saperti amare senza farti mai domande,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di me.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 Con la forza del mare, l'eternità dei giorni,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   la gioia dei voli, La pace della sera,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   l'immensità del cielo: come ti ama Dio.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ti ama Dio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conosce e ti accetta come sei.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Tenerti fra le mani come voli nell'azzurro,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di  me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Io vorrei saperti amare come Dio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che ti rende migliore con l'amore che ti dona.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Seguirti fra la gente con la gioia che hai di dentro,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felice perchè esisti e così io posso darti il meglio di me.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>
            <p:ph type="title"/>
          </p:nvPr>
        </p:nvSpPr>
        <p:spPr>
          <a:xfrm>
            <a:off x="561525" y="595550"/>
            <a:ext cx="85968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>
                <a:solidFill>
                  <a:srgbClr val="FF0000"/>
                </a:solidFill>
              </a:rPr>
              <a:t>Dal Vangelo secondo matteo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GAS logo.png" id="169" name="Google Shape;1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"/>
          <p:cNvSpPr txBox="1"/>
          <p:nvPr/>
        </p:nvSpPr>
        <p:spPr>
          <a:xfrm>
            <a:off x="561525" y="1429950"/>
            <a:ext cx="6883200" cy="47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In quel tempo, Gesù disse ai suoi discepoli: "Voi siete il sale della terra; ma se il sale perdesse il sapore, con che cosa lo si potrà render salato? A null'altro serve che ad essere gettato via e calpestato dagli uomini.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Voi siete la luce del mondo; non può restare nascosta una città collocata sopra un monte, né si accende una lucerna per metterla sotto il moggio, ma sopra il lucerniere perché faccia luce a tutti quelli che sono nella casa.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Così risplenda la vostra luce davanti agli uomini, perché vedano le vostre opere buone e rendano gloria al vostro Padre che è nei cieli".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2" name="Google Shape;172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725" y="2264498"/>
            <a:ext cx="3081775" cy="218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9458233bac60b7_0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Promessa ads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9" name="Google Shape;179;g79458233bac60b7_0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Oggi o Signore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io prometto davanti a te: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essere amico di tutti con allegria e semplicità,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impegnarmi lealmente nel gioco e in tutti i miei doveri,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osservare l'impegno della preghiera quotidiana e della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messa domenicale.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Sotto la guida di Maria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con l'esempio di San Domenico Savio,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mi impegno a vivere ogni giorno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quello che oggi prometto.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Amen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9458233bac60b7_6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Promessa allievo animatore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6" name="Google Shape;186;g79458233bac60b7_6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Grazie Signore,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per avermi fatto incontrare il gruppo,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le suore, i sacerdoti, l’oratorio.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Grazie per avermi dato la possibilità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conoscere la famiglia salesiana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di essere un allievo animatore.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Oggi, davanti a Te Signore,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con l’aiuto Tuo e di don Bosco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PROMETTO di camminare con Te,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essere Tuo amico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amico di tutti con allegria e semplicità,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di impegnarmi nei miei doveri quotidiani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per diventare un buon cristiano.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Amen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9458233bac60b7_1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Promessa animatore junior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3" name="Google Shape;193;g79458233bac60b7_12"/>
          <p:cNvSpPr txBox="1"/>
          <p:nvPr>
            <p:ph idx="1" type="body"/>
          </p:nvPr>
        </p:nvSpPr>
        <p:spPr>
          <a:xfrm>
            <a:off x="677325" y="1480750"/>
            <a:ext cx="8596800" cy="5000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Grazie Signore,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perché mi hai cercato e tenuto con Te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avvicinandomi alla famiglia salesiana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e ora mi chiami ad essere un animatore junior.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Oggi VOGLIO farti la mia promessa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e con il Tuo aiuto e quello di don Bosco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mi impegno a crescere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nell’amicizia con Te, Signore,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ad essere umile e sincero con tutti,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ad essere un esempio cristiano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in mezzo ai miei compagni,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ad aver fiducia nei miei genitori e negli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educatori.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Aiutami ad essere fedele ogni giorno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 questa promessa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nell’umiltà e semplicità della Tua parola.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/>
              <a:t>Amen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9458233bac60b7_24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Promessa animatore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00" name="Google Shape;200;g79458233bac60b7_24"/>
          <p:cNvSpPr txBox="1"/>
          <p:nvPr>
            <p:ph idx="1" type="body"/>
          </p:nvPr>
        </p:nvSpPr>
        <p:spPr>
          <a:xfrm>
            <a:off x="677325" y="1606775"/>
            <a:ext cx="4184100" cy="490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Grazie Signore,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che mi hai voluto con Te fin dal battesimo,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che mi hai posto sotto la guida di don Bosco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perché diventi un “buon cristiano e un onesto cittadino”.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Per questo oggi io SCELGO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impegnarmi a diventare un onesto e umile animatore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seguirti e di incontrarti nelle mie preghiere,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 farmi guidare dal tuo Spirito Santo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affinché io possa animare nella purezza e gioia autentica,</a:t>
            </a:r>
            <a:endParaRPr/>
          </a:p>
        </p:txBody>
      </p:sp>
      <p:sp>
        <p:nvSpPr>
          <p:cNvPr id="201" name="Google Shape;201;g79458233bac60b7_24"/>
          <p:cNvSpPr txBox="1"/>
          <p:nvPr>
            <p:ph idx="2" type="body"/>
          </p:nvPr>
        </p:nvSpPr>
        <p:spPr>
          <a:xfrm>
            <a:off x="5625884" y="1606775"/>
            <a:ext cx="4184100" cy="490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testimone allegro e coraggioso tra i bambini e ragazzi,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disponibile e generoso nel servizio,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 fedele nel compimento del mio dovere quotidiano.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Ho bisogno del Tuo aiuto e dei Tuoi consigli,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perché assieme a don Bosco e Maria Ausiliatrice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mi sosteniate ogni giorno per vivere secondo il vostro esempio.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Aiutatemi ad avere sempre un’energia esplosiva e propositiva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in armonia con gli educatori nel servizio verso il prossimo.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Amen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dk2"/>
                </a:solidFill>
              </a:rPr>
              <a:t>Oggi sono GRATO per…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GAS logo.png" id="208" name="Google Shape;2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209" name="Google Shape;20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dk2"/>
                </a:solidFill>
              </a:rPr>
              <a:t>INSIEME: Ave Maria</a:t>
            </a:r>
            <a:endParaRPr sz="3500">
              <a:solidFill>
                <a:schemeClr val="dk2"/>
              </a:solidFill>
            </a:endParaRPr>
          </a:p>
        </p:txBody>
      </p:sp>
      <p:pic>
        <p:nvPicPr>
          <p:cNvPr id="211" name="Google Shape;211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