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embeddedFontLst>
    <p:embeddedFont>
      <p:font typeface="Montserrat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4" roundtripDataSignature="AMtx7mjgWhXAxG/r0BlrwZX8TGpLg40M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.fntdata"/><Relationship Id="rId10" Type="http://schemas.openxmlformats.org/officeDocument/2006/relationships/font" Target="fonts/Montserrat-regular.fntdata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p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p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dce23773b531f75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1dce23773b531f75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g1dce23773b531f75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Google Shape;172;p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3" name="Google Shape;173;p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6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6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6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6666"/>
              </a:schemeClr>
            </a:solidFill>
            <a:ln>
              <a:noFill/>
            </a:ln>
          </p:spPr>
        </p:sp>
        <p:sp>
          <p:nvSpPr>
            <p:cNvPr id="31" name="Google Shape;31;p6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862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6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6666"/>
              </a:srgbClr>
            </a:solidFill>
            <a:ln>
              <a:noFill/>
            </a:ln>
          </p:spPr>
        </p:sp>
        <p:sp>
          <p:nvSpPr>
            <p:cNvPr id="34" name="Google Shape;34;p6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6666"/>
              </a:srgbClr>
            </a:solidFill>
            <a:ln>
              <a:noFill/>
            </a:ln>
          </p:spPr>
        </p:sp>
        <p:sp>
          <p:nvSpPr>
            <p:cNvPr id="35" name="Google Shape;35;p6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1568"/>
              </a:schemeClr>
            </a:solidFill>
            <a:ln>
              <a:noFill/>
            </a:ln>
          </p:spPr>
        </p:sp>
        <p:sp>
          <p:nvSpPr>
            <p:cNvPr id="36" name="Google Shape;36;p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6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156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6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5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8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9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0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1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9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11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11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4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6666"/>
              </a:schemeClr>
            </a:solidFill>
            <a:ln>
              <a:noFill/>
            </a:ln>
          </p:spPr>
        </p:sp>
        <p:sp>
          <p:nvSpPr>
            <p:cNvPr id="14" name="Google Shape;14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862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6666"/>
              </a:srgbClr>
            </a:solidFill>
            <a:ln>
              <a:noFill/>
            </a:ln>
          </p:spPr>
        </p:sp>
        <p:sp>
          <p:nvSpPr>
            <p:cNvPr id="17" name="Google Shape;17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6666"/>
              </a:srgbClr>
            </a:solidFill>
            <a:ln>
              <a:noFill/>
            </a:ln>
          </p:spPr>
        </p:sp>
        <p:sp>
          <p:nvSpPr>
            <p:cNvPr id="18" name="Google Shape;18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1568"/>
              </a:schemeClr>
            </a:solidFill>
            <a:ln>
              <a:noFill/>
            </a:ln>
          </p:spPr>
        </p:sp>
        <p:sp>
          <p:nvSpPr>
            <p:cNvPr id="19" name="Google Shape;19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5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156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5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5"/>
          </a:solidFill>
          <a:ln cap="rnd" cmpd="sng" w="19050">
            <a:solidFill>
              <a:srgbClr val="3D741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0" y="2497976"/>
            <a:ext cx="12192000" cy="18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PREGHIERA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AS logo.png" id="150" name="Google Shape;15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1" name="Google Shape;15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"/>
          <p:cNvSpPr txBox="1"/>
          <p:nvPr>
            <p:ph idx="1" type="subTitle"/>
          </p:nvPr>
        </p:nvSpPr>
        <p:spPr>
          <a:xfrm rot="133">
            <a:off x="-11" y="4360226"/>
            <a:ext cx="7767000" cy="9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chemeClr val="lt1"/>
                </a:solidFill>
              </a:rPr>
              <a:t>INCONTRO GAS E ADS 17/02/2023  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AS logo.png" id="158" name="Google Shape;15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9" name="Google Shape;159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"/>
          <p:cNvSpPr txBox="1"/>
          <p:nvPr>
            <p:ph idx="2" type="body"/>
          </p:nvPr>
        </p:nvSpPr>
        <p:spPr>
          <a:xfrm>
            <a:off x="5310450" y="1124650"/>
            <a:ext cx="4368900" cy="19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200"/>
          </a:p>
        </p:txBody>
      </p:sp>
      <p:sp>
        <p:nvSpPr>
          <p:cNvPr id="161" name="Google Shape;161;p2"/>
          <p:cNvSpPr txBox="1"/>
          <p:nvPr/>
        </p:nvSpPr>
        <p:spPr>
          <a:xfrm>
            <a:off x="352475" y="588600"/>
            <a:ext cx="8535000" cy="69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Ciao, amico, in che piazza vai? </a:t>
            </a:r>
            <a:endParaRPr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Spazi immensi, libero ora sei. </a:t>
            </a:r>
            <a:endParaRPr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Perché le strade oggi siano meno vuote, </a:t>
            </a:r>
            <a:endParaRPr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perché il sorriso tuo resti a noi per sempre. </a:t>
            </a:r>
            <a:endParaRPr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Le tue mani stringono ancora mani, </a:t>
            </a:r>
            <a:endParaRPr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la tua vita è forte dentro noi. </a:t>
            </a:r>
            <a:endParaRPr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Profumo di cielo aveva il pane con te mangiato, </a:t>
            </a:r>
            <a:endParaRPr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 l’infinito in terra ha con te giocato. </a:t>
            </a:r>
            <a:endParaRPr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RIT……. E tu resta ancora qui Giovanni, </a:t>
            </a:r>
            <a:endParaRPr b="1"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resta, vivi con noi per sempre. </a:t>
            </a:r>
            <a:endParaRPr b="1"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Resta nei cuori, resta tra la gente. </a:t>
            </a:r>
            <a:endParaRPr b="1"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 tu giovani orizzonti va nel mondo libero. (2v)......</a:t>
            </a:r>
            <a:endParaRPr b="1"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Il tuo passo festa di passi è... </a:t>
            </a:r>
            <a:endParaRPr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La città vuota è senza te. </a:t>
            </a:r>
            <a:endParaRPr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 come dimenticare i giorni della tua festa?                                         E come dimenticarti Non andare... resta! </a:t>
            </a:r>
            <a:endParaRPr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RIT…….  Il tuo amore, il tuo sorriso, </a:t>
            </a:r>
            <a:endParaRPr b="1"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ali giovani ai tuoi occhi. </a:t>
            </a:r>
            <a:endParaRPr b="1"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Tu sei vivo per le strade,Tu sei festa nella gente. </a:t>
            </a:r>
            <a:endParaRPr b="1"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Tu in cerca di futuro, canta ancora libertà (2v).</a:t>
            </a:r>
            <a:endParaRPr b="1"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2" name="Google Shape;162;p2"/>
          <p:cNvSpPr txBox="1"/>
          <p:nvPr/>
        </p:nvSpPr>
        <p:spPr>
          <a:xfrm>
            <a:off x="700455" y="-3"/>
            <a:ext cx="12192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0000FF"/>
                </a:solidFill>
                <a:latin typeface="Trebuchet MS"/>
                <a:ea typeface="Trebuchet MS"/>
                <a:cs typeface="Trebuchet MS"/>
                <a:sym typeface="Trebuchet MS"/>
              </a:rPr>
              <a:t>   GIOVANI ORIZZONTI</a:t>
            </a:r>
            <a:endParaRPr sz="2600">
              <a:solidFill>
                <a:srgbClr val="0000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dce23773b531f75_0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Dal Vangelo secondo Matteo</a:t>
            </a:r>
            <a:endParaRPr/>
          </a:p>
        </p:txBody>
      </p:sp>
      <p:sp>
        <p:nvSpPr>
          <p:cNvPr id="169" name="Google Shape;169;g1dce23773b531f75_0"/>
          <p:cNvSpPr txBox="1"/>
          <p:nvPr>
            <p:ph idx="1" type="body"/>
          </p:nvPr>
        </p:nvSpPr>
        <p:spPr>
          <a:xfrm>
            <a:off x="677325" y="2160600"/>
            <a:ext cx="6511800" cy="4398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In quel tempo, Gesù disse ai suoi discepoli: «Se il tuo fratello commetterà una colpa contro di te, va’ e ammoniscilo fra te e lui solo; se ti ascolterà, avrai guadagnato il tuo fratello; se non ascolterà, prendi ancora con te una o due persone, perché ogni cosa sia risolta sulla parola di due o tre testimoni. Se poi non ascolterà costoro, dillo alla comunità; e se non ascolterà neanche la comunità, sia per te come il pagano e il pubblicano. In verità io vi dico: tutto quello che legherete sulla terra sarà legato in cielo, e tutto quello che scioglierete sulla terra sarà sciolto in cielo. In verità io vi dico ancora: se due di voi sulla terra si metteranno d’accordo per chiedere qualunque cosa, il Padre mio che è nei cieli gliela concederà. Perché dove sono due o tre riuniti nel mio nome, lì sono io in mezzo a loro».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"/>
          <p:cNvSpPr txBox="1"/>
          <p:nvPr>
            <p:ph type="title"/>
          </p:nvPr>
        </p:nvSpPr>
        <p:spPr>
          <a:xfrm>
            <a:off x="931334" y="6096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>
                <a:solidFill>
                  <a:srgbClr val="FF00FF"/>
                </a:solidFill>
              </a:rPr>
              <a:t>Oggi sono GRATO per…</a:t>
            </a:r>
            <a:endParaRPr>
              <a:solidFill>
                <a:srgbClr val="FF00FF"/>
              </a:solidFill>
            </a:endParaRPr>
          </a:p>
        </p:txBody>
      </p:sp>
      <p:pic>
        <p:nvPicPr>
          <p:cNvPr descr="GAS logo.png" id="176" name="Google Shape;17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7" name="Google Shape;177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4"/>
          <p:cNvSpPr txBox="1"/>
          <p:nvPr>
            <p:ph idx="2" type="body"/>
          </p:nvPr>
        </p:nvSpPr>
        <p:spPr>
          <a:xfrm>
            <a:off x="677335" y="4470400"/>
            <a:ext cx="8596800" cy="157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 sz="3500">
                <a:solidFill>
                  <a:srgbClr val="FF00FF"/>
                </a:solidFill>
              </a:rPr>
              <a:t>INSIEME: Ave Maria</a:t>
            </a:r>
            <a:endParaRPr sz="3500">
              <a:solidFill>
                <a:srgbClr val="FF00FF"/>
              </a:solidFill>
            </a:endParaRPr>
          </a:p>
        </p:txBody>
      </p:sp>
      <p:pic>
        <p:nvPicPr>
          <p:cNvPr id="179" name="Google Shape;179;p4"/>
          <p:cNvPicPr preferRelativeResize="0"/>
          <p:nvPr/>
        </p:nvPicPr>
        <p:blipFill rotWithShape="1">
          <a:blip r:embed="rId5">
            <a:alphaModFix/>
          </a:blip>
          <a:srcRect b="4219" l="0" r="0" t="-4220"/>
          <a:stretch/>
        </p:blipFill>
        <p:spPr>
          <a:xfrm>
            <a:off x="2621569" y="1332318"/>
            <a:ext cx="4708326" cy="3138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