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jgWhXAxG/r0BlrwZX8TGpLg40M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dce23773b531f75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dce23773b531f75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dce23773b531f75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3" name="Google Shape;173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666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62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666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666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568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666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62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666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666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568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 rot="133">
            <a:off x="-11" y="4360226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17/02/2023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1" name="Google Shape;161;p2"/>
          <p:cNvSpPr txBox="1"/>
          <p:nvPr/>
        </p:nvSpPr>
        <p:spPr>
          <a:xfrm>
            <a:off x="352475" y="588600"/>
            <a:ext cx="8535000" cy="69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Ciao, amico, in che piazza vai?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Spazi immensi, libero ora sei.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Perché le strade oggi siano meno vuote,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perché il sorriso tuo resti a noi per sempre.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 tue mani stringono ancora mani,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 tua vita è forte dentro noi.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Profumo di cielo aveva il pane con te mangiato,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l’infinito in terra ha con te giocato.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RIT……. E tu resta ancora qui Giovanni, 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resta, vivi con noi per sempre. 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Resta nei cuori, resta tra la gente. 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tu giovani orizzonti va nel mondo libero. (2v)......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tuo passo festa di passi è...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 città vuota è senza te.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come dimenticare i giorni della tua festa?                                         E come dimenticarti Non andare... resta! </a:t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RIT…….  Il tuo amore, il tuo sorriso, 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ali giovani ai tuoi occhi. 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Tu sei vivo per le strade,Tu sei festa nella gente. 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Tu in cerca di futuro, canta ancora libertà (2v).</a:t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2" name="Google Shape;162;p2"/>
          <p:cNvSpPr txBox="1"/>
          <p:nvPr/>
        </p:nvSpPr>
        <p:spPr>
          <a:xfrm>
            <a:off x="700455" y="-3"/>
            <a:ext cx="12192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   GIOVANI ORIZZONTI</a:t>
            </a:r>
            <a:endParaRPr sz="2600">
              <a:solidFill>
                <a:srgbClr val="0000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dce23773b531f75_0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Dal Vangelo secondo Matteo</a:t>
            </a:r>
            <a:endParaRPr/>
          </a:p>
        </p:txBody>
      </p:sp>
      <p:sp>
        <p:nvSpPr>
          <p:cNvPr id="169" name="Google Shape;169;g1dce23773b531f75_0"/>
          <p:cNvSpPr txBox="1"/>
          <p:nvPr>
            <p:ph idx="1" type="body"/>
          </p:nvPr>
        </p:nvSpPr>
        <p:spPr>
          <a:xfrm>
            <a:off x="677325" y="2160600"/>
            <a:ext cx="6511800" cy="4398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In quel tempo, Gesù disse ai suoi discepoli: «Se il tuo fratello commetterà una colpa contro di te, va’ e ammoniscilo fra te e lui solo; se ti ascolterà, avrai guadagnato il tuo fratello; se non ascolterà, prendi ancora con te una o due persone, perché ogni cosa sia risolta sulla parola di due o tre testimoni. Se poi non ascolterà costoro, dillo alla comunità; e se non ascolterà neanche la comunità, sia per te come il pagano e il pubblicano. In verità io vi dico: tutto quello che legherete sulla terra sarà legato in cielo, e tutto quello che scioglierete sulla terra sarà sciolto in cielo. In verità io vi dico ancora: se due di voi sulla terra si metteranno d’accordo per chiedere qualunque cosa, il Padre mio che è nei cieli gliela concederà. Perché dove sono due o tre riuniti nel mio nome, lì sono io in mezzo a loro».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rgbClr val="FF00FF"/>
                </a:solidFill>
              </a:rPr>
              <a:t>Oggi sono GRATO per…</a:t>
            </a:r>
            <a:endParaRPr>
              <a:solidFill>
                <a:srgbClr val="FF00FF"/>
              </a:solidFill>
            </a:endParaRPr>
          </a:p>
        </p:txBody>
      </p:sp>
      <p:pic>
        <p:nvPicPr>
          <p:cNvPr descr="GAS logo.png" id="176" name="Google Shape;17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7" name="Google Shape;177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rgbClr val="FF00FF"/>
                </a:solidFill>
              </a:rPr>
              <a:t>INSIEME: Ave Maria</a:t>
            </a:r>
            <a:endParaRPr sz="3500">
              <a:solidFill>
                <a:srgbClr val="FF00FF"/>
              </a:solidFill>
            </a:endParaRPr>
          </a:p>
        </p:txBody>
      </p:sp>
      <p:pic>
        <p:nvPicPr>
          <p:cNvPr id="179" name="Google Shape;179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