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jQC1ygMPIgON2UNEUmHDgQuTLp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dce23773b531f75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dce23773b531f75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dce23773b531f75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274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23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274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274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176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17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-872058"/>
            <a:ext cx="12192000" cy="6858000"/>
          </a:xfrm>
          <a:prstGeom prst="rect">
            <a:avLst/>
          </a:prstGeom>
          <a:solidFill>
            <a:srgbClr val="FF9900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highlight>
                  <a:srgbClr val="FF9900"/>
                </a:highlight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highlight>
                <a:srgbClr val="FF99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 rot="133">
            <a:off x="-11" y="4360226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24/02/2023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1" name="Google Shape;161;p2"/>
          <p:cNvSpPr txBox="1"/>
          <p:nvPr/>
        </p:nvSpPr>
        <p:spPr>
          <a:xfrm>
            <a:off x="352475" y="588600"/>
            <a:ext cx="8535000" cy="69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Ciao, amico, in che piazza vai?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Spazi immensi, libero ora sei.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Perché le strade oggi siano meno vuote,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perché il sorriso tuo resti a noi per sempre.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 tue mani stringono ancora mani,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 tua vita è forte dentro noi.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Profumo di cielo aveva il pane con te mangiato,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l’infinito in terra ha con te giocato.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RIT……. E tu resta ancora qui Giovanni,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resta, vivi con noi per sempre.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Resta nei cuori, resta tra la gente.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tu giovani orizzonti va nel mondo libero. (2v)......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tuo passo festa di passi è...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 città vuota è senza te.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come dimenticare i giorni della tua festa?                                         E come dimenticarti Non andare... resta! </a:t>
            </a:r>
            <a:endParaRPr b="0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RIT…….  Il tuo amore, il tuo sorriso,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ali giovani ai tuoi occhi.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sei vivo per le strade,Tu sei festa nella gente. 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in cerca di futuro, canta ancora libertà (2v).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2" name="Google Shape;162;p2"/>
          <p:cNvSpPr txBox="1"/>
          <p:nvPr/>
        </p:nvSpPr>
        <p:spPr>
          <a:xfrm>
            <a:off x="700455" y="-3"/>
            <a:ext cx="1219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   GIOVANI ORIZZONTI</a:t>
            </a:r>
            <a:endParaRPr b="0" i="0" sz="2600" u="none" cap="none" strike="noStrike">
              <a:solidFill>
                <a:srgbClr val="0000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dce23773b531f75_0"/>
          <p:cNvSpPr txBox="1"/>
          <p:nvPr>
            <p:ph type="title"/>
          </p:nvPr>
        </p:nvSpPr>
        <p:spPr>
          <a:xfrm>
            <a:off x="677325" y="175225"/>
            <a:ext cx="8596800" cy="7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Dal Vangelo secondo Giov</a:t>
            </a:r>
            <a:r>
              <a:rPr lang="en-US"/>
              <a:t>anni </a:t>
            </a:r>
            <a:endParaRPr>
              <a:solidFill>
                <a:schemeClr val="dk2"/>
              </a:solidFill>
              <a:highlight>
                <a:srgbClr val="38761D"/>
              </a:highlight>
            </a:endParaRPr>
          </a:p>
        </p:txBody>
      </p:sp>
      <p:sp>
        <p:nvSpPr>
          <p:cNvPr id="169" name="Google Shape;169;g1dce23773b531f75_0"/>
          <p:cNvSpPr txBox="1"/>
          <p:nvPr>
            <p:ph idx="1" type="body"/>
          </p:nvPr>
        </p:nvSpPr>
        <p:spPr>
          <a:xfrm>
            <a:off x="677333" y="918314"/>
            <a:ext cx="8130900" cy="43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«Io sono la vera vite e il Padre mio è il vignaiolo.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Ogni tralcio che in me non porta frutto, lo toglie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e ogni tralcio che porta frutto, lo pota perché porti più frutto.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Voi siete già mondi, per la parola che vi ho annunziato. Rimanete in me e io in voi.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Come il tralcio non può far frutto da se stesso se non rimane nella vite,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così anche voi se non rimanete in me.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Io sono la vite, voi i tralci. Chi rimane in me e io in lui, fa molto frutto,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perché senza di me non potete far nulla.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Chi non rimane in me viene gettato via come il tralcio e si secca,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e poi lo raccolgono e lo gettano nel fuoco e lo bruciano.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Se rimanete in me e le mie parole rimangono in voi, chiedete quel che volete e vi sarà dato.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In questo è glorificato il Padre mio: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che portiate molto frutto e diventiate miei discepoli.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Come il Padre ha amato me, così anch'io ho amato voi. Rimanete nel mio amore.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Se osserverete i miei comandamenti, rimarrete nel mio amore,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come io ho osservato i comandamenti del Padre mio e rimango nel suo amore.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Questo vi ho detto perché la mia gioia sia in voi e la vostra gioia sia piena. </a:t>
            </a:r>
            <a:endParaRPr b="1"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1200">
                <a:solidFill>
                  <a:srgbClr val="000000"/>
                </a:solidFill>
              </a:rPr>
              <a:t>Questo è il mio comandamento: che vi amiate gli uni gli altri, come io vi ho amati.</a:t>
            </a:r>
            <a:endParaRPr b="1" sz="1200">
              <a:solidFill>
                <a:srgbClr val="000000"/>
              </a:solidFill>
            </a:endParaRPr>
          </a:p>
        </p:txBody>
      </p:sp>
      <p:pic>
        <p:nvPicPr>
          <p:cNvPr id="170" name="Google Shape;170;g1dce23773b531f75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1050" y="918325"/>
            <a:ext cx="3455125" cy="307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rgbClr val="980000"/>
                </a:solidFill>
              </a:rPr>
              <a:t>Oggi sono GRATO per…</a:t>
            </a:r>
            <a:endParaRPr>
              <a:solidFill>
                <a:srgbClr val="980000"/>
              </a:solidFill>
            </a:endParaRPr>
          </a:p>
        </p:txBody>
      </p:sp>
      <p:pic>
        <p:nvPicPr>
          <p:cNvPr descr="GAS logo.png" id="177" name="Google Shape;17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8" name="Google Shape;17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rgbClr val="741B47"/>
                </a:solidFill>
              </a:rPr>
              <a:t>INSIEME: Ave Maria</a:t>
            </a:r>
            <a:endParaRPr sz="3500">
              <a:solidFill>
                <a:srgbClr val="741B47"/>
              </a:solidFill>
            </a:endParaRPr>
          </a:p>
        </p:txBody>
      </p:sp>
      <p:pic>
        <p:nvPicPr>
          <p:cNvPr id="180" name="Google Shape;180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