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p8ehMo+a8GFsOjI3voIOcwYGZ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3/03/2023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Chiamati per nome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1283650"/>
            <a:ext cx="3827700" cy="48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chiamati per nome.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Che festa, Signore, tu cammini con noi.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Ci parli di te,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per noi spezzi il pane,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ti riconosciamo e il cuore arde: sei Tu!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noi tuo popolo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come terra ed argilla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la tua Parola ci plasmerà,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brace pronta per la scintilla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il tuo Spirito soffierà,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c’infiammerà.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4732975" y="1283650"/>
            <a:ext cx="3827700" cy="45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 chiamati per nome…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come semi nel solco,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come vigna che il suo frutto darà,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grano del Signore risorto,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 tua messe che fiorirà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d’eternità.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 chiamati per nome…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noi tuo popolo</a:t>
            </a:r>
            <a:endParaRPr sz="16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Dal Vangelo secondo Matteo (6, 5-13)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0" name="Google Shape;1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01775" y="2130625"/>
            <a:ext cx="2886215" cy="21952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"/>
          <p:cNvSpPr txBox="1"/>
          <p:nvPr/>
        </p:nvSpPr>
        <p:spPr>
          <a:xfrm>
            <a:off x="918075" y="1452825"/>
            <a:ext cx="7883700" cy="3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Chiedete e vi sarà dato; cercate e troverete; bussate e vi sarà aperto; perché chiunque chiede riceve, e chi cerca trova e a chi bussa sarà aperto. Chi tra di voi al figlio che gli chiede un pane darà una pietra? O se gli chiede un pesce, darà una serpe? Se voi dunque che siete cattivi sapete dare cose buone ai vostri figli, quanto più il Padre vostro che è nei cieli darà cose buone a quelli che gliele domandano! Tutto quanto volete che gli uomini facciano a voi, anche voi fatelo a loro: questa infatti è la Legge e i Profeti.</a:t>
            </a:r>
            <a:endParaRPr i="0" sz="2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