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embeddedFontLst>
    <p:embeddedFont>
      <p:font typeface="Montserrat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4" roundtripDataSignature="AMtx7mhp8ehMo+a8GFsOjI3voIOcwYGZ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.fntdata"/><Relationship Id="rId10" Type="http://schemas.openxmlformats.org/officeDocument/2006/relationships/font" Target="fonts/Montserrat-regular.fntdata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p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p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p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7" name="Google Shape;167;p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p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7" name="Google Shape;177;p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6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6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6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6666"/>
              </a:schemeClr>
            </a:solidFill>
            <a:ln>
              <a:noFill/>
            </a:ln>
          </p:spPr>
        </p:sp>
        <p:sp>
          <p:nvSpPr>
            <p:cNvPr id="31" name="Google Shape;31;p6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8627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6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6666"/>
              </a:srgbClr>
            </a:solidFill>
            <a:ln>
              <a:noFill/>
            </a:ln>
          </p:spPr>
        </p:sp>
        <p:sp>
          <p:nvSpPr>
            <p:cNvPr id="34" name="Google Shape;34;p6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6666"/>
              </a:srgbClr>
            </a:solidFill>
            <a:ln>
              <a:noFill/>
            </a:ln>
          </p:spPr>
        </p:sp>
        <p:sp>
          <p:nvSpPr>
            <p:cNvPr id="35" name="Google Shape;35;p6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1568"/>
              </a:schemeClr>
            </a:solidFill>
            <a:ln>
              <a:noFill/>
            </a:ln>
          </p:spPr>
        </p:sp>
        <p:sp>
          <p:nvSpPr>
            <p:cNvPr id="36" name="Google Shape;36;p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6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156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6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5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8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9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0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1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9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11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11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4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6666"/>
              </a:schemeClr>
            </a:solidFill>
            <a:ln>
              <a:noFill/>
            </a:ln>
          </p:spPr>
        </p:sp>
        <p:sp>
          <p:nvSpPr>
            <p:cNvPr id="14" name="Google Shape;14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8627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6666"/>
              </a:srgbClr>
            </a:solidFill>
            <a:ln>
              <a:noFill/>
            </a:ln>
          </p:spPr>
        </p:sp>
        <p:sp>
          <p:nvSpPr>
            <p:cNvPr id="17" name="Google Shape;17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6666"/>
              </a:srgbClr>
            </a:solidFill>
            <a:ln>
              <a:noFill/>
            </a:ln>
          </p:spPr>
        </p:sp>
        <p:sp>
          <p:nvSpPr>
            <p:cNvPr id="18" name="Google Shape;18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1568"/>
              </a:schemeClr>
            </a:solidFill>
            <a:ln>
              <a:noFill/>
            </a:ln>
          </p:spPr>
        </p:sp>
        <p:sp>
          <p:nvSpPr>
            <p:cNvPr id="19" name="Google Shape;19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5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1568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5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 cap="rnd" cmpd="sng" w="19050">
            <a:solidFill>
              <a:srgbClr val="3D741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0" y="2497976"/>
            <a:ext cx="12192000" cy="18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>
            <a:off x="1672950" y="4360077"/>
            <a:ext cx="77670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chemeClr val="lt1"/>
                </a:solidFill>
              </a:rPr>
              <a:t>INCONTRO GAS E ADS 3/03/2023  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"/>
          <p:cNvSpPr txBox="1"/>
          <p:nvPr>
            <p:ph type="title"/>
          </p:nvPr>
        </p:nvSpPr>
        <p:spPr>
          <a:xfrm>
            <a:off x="492461" y="319450"/>
            <a:ext cx="8596800" cy="6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Chiamati per nome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descr="GAS logo.png" id="159" name="Google Shape;15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0" name="Google Shape;16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"/>
          <p:cNvSpPr txBox="1"/>
          <p:nvPr>
            <p:ph idx="2" type="body"/>
          </p:nvPr>
        </p:nvSpPr>
        <p:spPr>
          <a:xfrm>
            <a:off x="5310450" y="1124650"/>
            <a:ext cx="4368900" cy="19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200"/>
          </a:p>
        </p:txBody>
      </p:sp>
      <p:sp>
        <p:nvSpPr>
          <p:cNvPr id="162" name="Google Shape;162;p2"/>
          <p:cNvSpPr txBox="1"/>
          <p:nvPr/>
        </p:nvSpPr>
        <p:spPr>
          <a:xfrm>
            <a:off x="492450" y="1283650"/>
            <a:ext cx="3827700" cy="48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5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Veniamo da te,</a:t>
            </a:r>
            <a:endParaRPr b="1"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5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chiamati per nome.</a:t>
            </a:r>
            <a:endParaRPr b="1"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5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Che festa, Signore, tu cammini con noi.</a:t>
            </a:r>
            <a:endParaRPr b="1"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5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Ci parli di te,</a:t>
            </a:r>
            <a:endParaRPr b="1"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5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per noi spezzi il pane,</a:t>
            </a:r>
            <a:endParaRPr b="1"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5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ti riconosciamo e il cuore arde: sei Tu!</a:t>
            </a:r>
            <a:endParaRPr b="1"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5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E noi tuo popolo</a:t>
            </a:r>
            <a:endParaRPr b="1"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5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siamo qui.</a:t>
            </a:r>
            <a:endParaRPr b="1"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Siamo come terra ed argilla</a:t>
            </a:r>
            <a:endParaRPr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e la tua Parola ci plasmerà,</a:t>
            </a:r>
            <a:endParaRPr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brace pronta per la scintilla</a:t>
            </a:r>
            <a:endParaRPr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e il tuo Spirito soffierà,</a:t>
            </a:r>
            <a:endParaRPr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c’infiammerà.</a:t>
            </a:r>
            <a:endParaRPr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3" name="Google Shape;163;p2"/>
          <p:cNvSpPr txBox="1"/>
          <p:nvPr/>
        </p:nvSpPr>
        <p:spPr>
          <a:xfrm>
            <a:off x="4732975" y="1283650"/>
            <a:ext cx="3827700" cy="45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5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Veniamo da te, chiamati per nome…</a:t>
            </a:r>
            <a:endParaRPr b="1"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Siamo come semi nel solco,</a:t>
            </a:r>
            <a:endParaRPr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come vigna che il suo frutto darà,</a:t>
            </a:r>
            <a:endParaRPr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grano del Signore risorto,</a:t>
            </a:r>
            <a:endParaRPr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la tua messe che fiorirà</a:t>
            </a:r>
            <a:endParaRPr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d’eternità.</a:t>
            </a:r>
            <a:endParaRPr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5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Veniamo da te, chiamati per nome…</a:t>
            </a:r>
            <a:endParaRPr b="1"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E noi tuo popolo</a:t>
            </a:r>
            <a:endParaRPr sz="16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siamo qui.</a:t>
            </a:r>
            <a:endParaRPr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Siamo qui.</a:t>
            </a:r>
            <a:endParaRPr sz="15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19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"/>
          <p:cNvSpPr txBox="1"/>
          <p:nvPr>
            <p:ph type="title"/>
          </p:nvPr>
        </p:nvSpPr>
        <p:spPr>
          <a:xfrm>
            <a:off x="561525" y="595550"/>
            <a:ext cx="85968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Dal Vangelo secondo Matteo (6, 5-13)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descr="GAS logo.png" id="170" name="Google Shape;17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1" name="Google Shape;171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801775" y="2130625"/>
            <a:ext cx="2886215" cy="2195225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3"/>
          <p:cNvSpPr txBox="1"/>
          <p:nvPr/>
        </p:nvSpPr>
        <p:spPr>
          <a:xfrm>
            <a:off x="918075" y="1452825"/>
            <a:ext cx="7883700" cy="385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1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>
                <a:solidFill>
                  <a:srgbClr val="333333"/>
                </a:solidFill>
                <a:latin typeface="Montserrat"/>
                <a:ea typeface="Montserrat"/>
                <a:cs typeface="Montserrat"/>
                <a:sym typeface="Montserrat"/>
              </a:rPr>
              <a:t>Chiedete e vi sarà dato; cercate e troverete; bussate e vi sarà aperto; perché chiunque chiede riceve, e chi cerca trova e a chi bussa sarà aperto. Chi tra di voi al figlio che gli chiede un pane darà una pietra? O se gli chiede un pesce, darà una serpe? Se voi dunque che siete cattivi sapete dare cose buone ai vostri figli, quanto più il Padre vostro che è nei cieli darà cose buone a quelli che gliele domandano! Tutto quanto volete che gli uomini facciano a voi, anche voi fatelo a loro: questa infatti è la Legge e i Profeti.</a:t>
            </a:r>
            <a:endParaRPr i="0" sz="29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4"/>
          <p:cNvSpPr txBox="1"/>
          <p:nvPr>
            <p:ph type="title"/>
          </p:nvPr>
        </p:nvSpPr>
        <p:spPr>
          <a:xfrm>
            <a:off x="931334" y="6096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Oggi sono GRATO per…</a:t>
            </a:r>
            <a:endParaRPr/>
          </a:p>
        </p:txBody>
      </p:sp>
      <p:pic>
        <p:nvPicPr>
          <p:cNvPr descr="GAS logo.png" id="180" name="Google Shape;18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1" name="Google Shape;181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4"/>
          <p:cNvSpPr txBox="1"/>
          <p:nvPr>
            <p:ph idx="2" type="body"/>
          </p:nvPr>
        </p:nvSpPr>
        <p:spPr>
          <a:xfrm>
            <a:off x="677335" y="4470400"/>
            <a:ext cx="8596800" cy="157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 sz="3500">
                <a:solidFill>
                  <a:schemeClr val="accent2"/>
                </a:solidFill>
              </a:rPr>
              <a:t>INSIEME: Ave Maria</a:t>
            </a:r>
            <a:endParaRPr sz="3500">
              <a:solidFill>
                <a:schemeClr val="accent2"/>
              </a:solidFill>
            </a:endParaRPr>
          </a:p>
        </p:txBody>
      </p:sp>
      <p:pic>
        <p:nvPicPr>
          <p:cNvPr id="183" name="Google Shape;183;p4"/>
          <p:cNvPicPr preferRelativeResize="0"/>
          <p:nvPr/>
        </p:nvPicPr>
        <p:blipFill rotWithShape="1">
          <a:blip r:embed="rId5">
            <a:alphaModFix/>
          </a:blip>
          <a:srcRect b="4219" l="0" r="0" t="-4220"/>
          <a:stretch/>
        </p:blipFill>
        <p:spPr>
          <a:xfrm>
            <a:off x="2621569" y="1332318"/>
            <a:ext cx="4708326" cy="3138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