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U4icikoTr27ZNVr8+6s4+cArX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4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4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4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76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4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4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4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76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672950" y="4360077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10/03/2023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Da mihi animas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993850"/>
            <a:ext cx="3827700" cy="67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Hai lottato, hai sperato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Fin da quel sogno di quand'eri bambino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Hai capito, tutto cambia preso con bontà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Hai accolto, hai cresciuto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Molti ragazzi volti senza un padre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Hai donato una casa piena di santità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Vorrei solo che rimaneste felici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Ora e qui è di nuovo insieme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Per tutta l'eternità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È la passione che ti arde in cuore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È quella stella che ti fa sognare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Vera missione sarà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DA MIHI ANIMAS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piano scopri che l'educazione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È cosa profonda che riguarda il cuore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solo Dio le chiavi ti darà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DA MIHI ANIMAS</a:t>
            </a:r>
            <a:endParaRPr b="1"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07376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4796175" y="619975"/>
            <a:ext cx="3827700" cy="6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Sono gesti, quotidiani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Testimonianza di un Amore più grande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È parola sussurrata che scende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nell'anima</a:t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Con pazienza, seminando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Con abbondanza e generosa risposta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È notizia che la gioia sempre porterà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Vorrei solo che rimaneste felici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Ora e qui è di nuovo insieme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Per tutta l'eternità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Rit</a:t>
            </a:r>
            <a:endParaRPr b="1"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fino all'ultimo mio respiro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Il cuore mio avete conquistato, rapito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canta DA MIHI ANIMAS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DA MIHI ANIMAS</a:t>
            </a:r>
            <a:endParaRPr sz="15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50">
                <a:solidFill>
                  <a:srgbClr val="07376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Rit</a:t>
            </a:r>
            <a:endParaRPr b="1" sz="2050">
              <a:solidFill>
                <a:srgbClr val="181A1A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561525" y="595550"/>
            <a:ext cx="9298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4186"/>
              <a:buFont typeface="Trebuchet MS"/>
              <a:buNone/>
            </a:pPr>
            <a:r>
              <a:rPr lang="en-US" sz="3822">
                <a:latin typeface="Montserrat"/>
                <a:ea typeface="Montserrat"/>
                <a:cs typeface="Montserrat"/>
                <a:sym typeface="Montserrat"/>
              </a:rPr>
              <a:t>Dal Vangelo secondo Giovanni (1, 35-40)</a:t>
            </a:r>
            <a:endParaRPr sz="3822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0" name="Google Shape;1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01775" y="2130625"/>
            <a:ext cx="2886215" cy="219522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"/>
          <p:cNvSpPr txBox="1"/>
          <p:nvPr/>
        </p:nvSpPr>
        <p:spPr>
          <a:xfrm>
            <a:off x="918075" y="1452825"/>
            <a:ext cx="7883700" cy="42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giorno seguente, Giovanni era nuovamente là con due dei suoi discepoli. E, fissando lo sguardo su Gesù che passava, disse: «Ecco l'Agnello di Dio». E i due discepoli, avendolo sentito parlare, seguirono Gesù. Ma Gesù, voltatosi e vedendo che </a:t>
            </a:r>
            <a:r>
              <a:rPr i="1"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</a:t>
            </a:r>
            <a:r>
              <a:rPr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seguivano, disse loro: «Che cercate?». Essi gli dissero: «Rabbi (che, tradotto, vuol dire maestro), dove abiti?». Egli disse loro: «Venite e vedete». Essi </a:t>
            </a:r>
            <a:r>
              <a:rPr i="1"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dunque</a:t>
            </a:r>
            <a:r>
              <a:rPr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andarono e videro dove egli abitava, e stettero con lui quel giorno. Era circa l'ora decima. Andrea, fratello di Simon Pietro, era uno dei due che avevano udito </a:t>
            </a:r>
            <a:r>
              <a:rPr i="1"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questo</a:t>
            </a:r>
            <a:r>
              <a:rPr lang="en-US" sz="2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da Giovanni e avevano seguito Gesù.</a:t>
            </a:r>
            <a:endParaRPr i="0" sz="39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