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4" roundtripDataSignature="AMtx7mjU4icikoTr27ZNVr8+6s4+cArX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p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p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6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6274"/>
              </a:schemeClr>
            </a:solidFill>
            <a:ln>
              <a:noFill/>
            </a:ln>
          </p:spPr>
        </p:sp>
        <p:sp>
          <p:nvSpPr>
            <p:cNvPr id="31" name="Google Shape;31;p6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823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6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6274"/>
              </a:srgbClr>
            </a:solidFill>
            <a:ln>
              <a:noFill/>
            </a:ln>
          </p:spPr>
        </p:sp>
        <p:sp>
          <p:nvSpPr>
            <p:cNvPr id="34" name="Google Shape;34;p6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6274"/>
              </a:srgbClr>
            </a:solidFill>
            <a:ln>
              <a:noFill/>
            </a:ln>
          </p:spPr>
        </p:sp>
        <p:sp>
          <p:nvSpPr>
            <p:cNvPr id="35" name="Google Shape;35;p6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176"/>
              </a:schemeClr>
            </a:solidFill>
            <a:ln>
              <a:noFill/>
            </a:ln>
          </p:spPr>
        </p:sp>
        <p:sp>
          <p:nvSpPr>
            <p:cNvPr id="36" name="Google Shape;36;p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6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117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6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8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1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11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6274"/>
              </a:schemeClr>
            </a:solidFill>
            <a:ln>
              <a:noFill/>
            </a:ln>
          </p:spPr>
        </p:sp>
        <p:sp>
          <p:nvSpPr>
            <p:cNvPr id="14" name="Google Shape;14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823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6274"/>
              </a:srgbClr>
            </a:solidFill>
            <a:ln>
              <a:noFill/>
            </a:ln>
          </p:spPr>
        </p:sp>
        <p:sp>
          <p:nvSpPr>
            <p:cNvPr id="17" name="Google Shape;17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6274"/>
              </a:srgbClr>
            </a:solidFill>
            <a:ln>
              <a:noFill/>
            </a:ln>
          </p:spPr>
        </p:sp>
        <p:sp>
          <p:nvSpPr>
            <p:cNvPr id="18" name="Google Shape;18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176"/>
              </a:schemeClr>
            </a:solidFill>
            <a:ln>
              <a:noFill/>
            </a:ln>
          </p:spPr>
        </p:sp>
        <p:sp>
          <p:nvSpPr>
            <p:cNvPr id="19" name="Google Shape;19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5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117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2497976"/>
            <a:ext cx="12192000" cy="18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1672950" y="4360077"/>
            <a:ext cx="7767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10/03/2023 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"/>
          <p:cNvSpPr txBox="1"/>
          <p:nvPr>
            <p:ph type="title"/>
          </p:nvPr>
        </p:nvSpPr>
        <p:spPr>
          <a:xfrm>
            <a:off x="492461" y="3194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Da mihi animas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59" name="Google Shape;15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sp>
        <p:nvSpPr>
          <p:cNvPr id="162" name="Google Shape;162;p2"/>
          <p:cNvSpPr txBox="1"/>
          <p:nvPr/>
        </p:nvSpPr>
        <p:spPr>
          <a:xfrm>
            <a:off x="492450" y="993850"/>
            <a:ext cx="3827700" cy="6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Hai lottato, hai sperato</a:t>
            </a:r>
            <a:endParaRPr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Fin da quel sogno di quand'eri bambino</a:t>
            </a:r>
            <a:endParaRPr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Hai capito, tutto cambia preso con bontà</a:t>
            </a:r>
            <a:endParaRPr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Hai accolto, hai cresciuto</a:t>
            </a:r>
            <a:endParaRPr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Molti ragazzi volti senza un padre</a:t>
            </a:r>
            <a:endParaRPr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Hai donato una casa piena di santità</a:t>
            </a:r>
            <a:endParaRPr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Vorrei solo che rimaneste felici</a:t>
            </a:r>
            <a:endParaRPr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Ora e qui è di nuovo insieme</a:t>
            </a:r>
            <a:endParaRPr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Per tutta l'eternità</a:t>
            </a:r>
            <a:endParaRPr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È la passione che ti arde in cuore</a:t>
            </a:r>
            <a:endParaRPr b="1"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È quella stella che ti fa sognare</a:t>
            </a:r>
            <a:endParaRPr b="1"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Vera missione sarà</a:t>
            </a:r>
            <a:endParaRPr b="1"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DA MIHI ANIMAS</a:t>
            </a:r>
            <a:endParaRPr b="1"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E piano scopri che l'educazione</a:t>
            </a:r>
            <a:endParaRPr b="1"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È cosa profonda che riguarda il cuore</a:t>
            </a:r>
            <a:endParaRPr b="1"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E solo Dio le chiavi ti darà</a:t>
            </a:r>
            <a:endParaRPr b="1"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DA MIHI ANIMAS</a:t>
            </a:r>
            <a:endParaRPr b="1"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rgbClr val="073763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3" name="Google Shape;163;p2"/>
          <p:cNvSpPr txBox="1"/>
          <p:nvPr/>
        </p:nvSpPr>
        <p:spPr>
          <a:xfrm>
            <a:off x="4796175" y="619975"/>
            <a:ext cx="3827700" cy="67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Sono gesti, quotidiani</a:t>
            </a:r>
            <a:endParaRPr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Testimonianza di un Amore più grande</a:t>
            </a:r>
            <a:endParaRPr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È parola sussurrata che scende</a:t>
            </a:r>
            <a:endParaRPr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nell'anima</a:t>
            </a:r>
            <a:endParaRPr sz="14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Con pazienza, seminando</a:t>
            </a:r>
            <a:endParaRPr sz="15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Con abbondanza e generosa risposta</a:t>
            </a:r>
            <a:endParaRPr sz="15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È notizia che la gioia sempre porterà</a:t>
            </a:r>
            <a:endParaRPr sz="15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Vorrei solo che rimaneste felici</a:t>
            </a:r>
            <a:endParaRPr sz="15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Ora e qui è di nuovo insieme</a:t>
            </a:r>
            <a:endParaRPr sz="15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Per tutta l'eternità</a:t>
            </a:r>
            <a:endParaRPr sz="15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Rit</a:t>
            </a:r>
            <a:endParaRPr b="1" sz="15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E fino all'ultimo mio respiro</a:t>
            </a:r>
            <a:endParaRPr sz="15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Il cuore mio avete conquistato, rapito</a:t>
            </a:r>
            <a:endParaRPr sz="15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E canta DA MIHI ANIMAS</a:t>
            </a:r>
            <a:endParaRPr sz="15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DA MIHI ANIMAS</a:t>
            </a:r>
            <a:endParaRPr sz="1550">
              <a:solidFill>
                <a:srgbClr val="07376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50">
                <a:solidFill>
                  <a:srgbClr val="07376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Rit</a:t>
            </a:r>
            <a:endParaRPr b="1" sz="2050">
              <a:solidFill>
                <a:srgbClr val="181A1A"/>
              </a:solidFill>
              <a:highlight>
                <a:schemeClr val="lt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"/>
          <p:cNvSpPr txBox="1"/>
          <p:nvPr>
            <p:ph type="title"/>
          </p:nvPr>
        </p:nvSpPr>
        <p:spPr>
          <a:xfrm>
            <a:off x="561525" y="595550"/>
            <a:ext cx="9298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4186"/>
              <a:buFont typeface="Trebuchet MS"/>
              <a:buNone/>
            </a:pPr>
            <a:r>
              <a:rPr lang="en-US" sz="3822">
                <a:latin typeface="Montserrat"/>
                <a:ea typeface="Montserrat"/>
                <a:cs typeface="Montserrat"/>
                <a:sym typeface="Montserrat"/>
              </a:rPr>
              <a:t>Dal Vangelo secondo Giovanni (1, 35-40)</a:t>
            </a:r>
            <a:endParaRPr sz="3822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70" name="Google Shape;17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1" name="Google Shape;171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801775" y="2130625"/>
            <a:ext cx="2886215" cy="2195225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3"/>
          <p:cNvSpPr txBox="1"/>
          <p:nvPr/>
        </p:nvSpPr>
        <p:spPr>
          <a:xfrm>
            <a:off x="918075" y="1452825"/>
            <a:ext cx="7883700" cy="42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Il giorno seguente, Giovanni era nuovamente là con due dei suoi discepoli. E, fissando lo sguardo su Gesù che passava, disse: «Ecco l'Agnello di Dio». E i due discepoli, avendolo sentito parlare, seguirono Gesù. Ma Gesù, voltatosi e vedendo che </a:t>
            </a:r>
            <a:r>
              <a:rPr i="1" lang="en-US" sz="21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</a:t>
            </a:r>
            <a:r>
              <a:rPr lang="en-US" sz="21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seguivano, disse loro: «Che cercate?». Essi gli dissero: «Rabbi (che, tradotto, vuol dire maestro), dove abiti?». Egli disse loro: «Venite e vedete». Essi </a:t>
            </a:r>
            <a:r>
              <a:rPr i="1" lang="en-US" sz="21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dunque</a:t>
            </a:r>
            <a:r>
              <a:rPr lang="en-US" sz="21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andarono e videro dove egli abitava, e stettero con lui quel giorno. Era circa l'ora decima. Andrea, fratello di Simon Pietro, era uno dei due che avevano udito </a:t>
            </a:r>
            <a:r>
              <a:rPr i="1" lang="en-US" sz="21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questo</a:t>
            </a:r>
            <a:r>
              <a:rPr lang="en-US" sz="21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da Giovanni e avevano seguito Gesù.</a:t>
            </a:r>
            <a:endParaRPr i="0" sz="39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"/>
          <p:cNvSpPr txBox="1"/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Oggi sono GRATO per…</a:t>
            </a:r>
            <a:endParaRPr/>
          </a:p>
        </p:txBody>
      </p:sp>
      <p:pic>
        <p:nvPicPr>
          <p:cNvPr descr="GAS logo.png" id="180" name="Google Shape;18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1" name="Google Shape;181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4"/>
          <p:cNvSpPr txBox="1"/>
          <p:nvPr>
            <p:ph idx="2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3500">
                <a:solidFill>
                  <a:schemeClr val="accent2"/>
                </a:solidFill>
              </a:rPr>
              <a:t>INSIEME: Ave Maria</a:t>
            </a:r>
            <a:endParaRPr sz="3500">
              <a:solidFill>
                <a:schemeClr val="accent2"/>
              </a:solidFill>
            </a:endParaRPr>
          </a:p>
        </p:txBody>
      </p:sp>
      <p:pic>
        <p:nvPicPr>
          <p:cNvPr id="183" name="Google Shape;183;p4"/>
          <p:cNvPicPr preferRelativeResize="0"/>
          <p:nvPr/>
        </p:nvPicPr>
        <p:blipFill rotWithShape="1">
          <a:blip r:embed="rId5">
            <a:alphaModFix/>
          </a:blip>
          <a:srcRect b="4219" l="0" r="0" t="-4220"/>
          <a:stretch/>
        </p:blipFill>
        <p:spPr>
          <a:xfrm>
            <a:off x="2621569" y="1332318"/>
            <a:ext cx="4708326" cy="3138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