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embeddedFontLst>
    <p:embeddedFont>
      <p:font typeface="Montserrat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4" roundtripDataSignature="AMtx7mhsXfvXzyjAzR/xAEInPktNX84j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Autofinanziamento con torte</a:t>
            </a:r>
            <a:endParaRPr/>
          </a:p>
        </p:txBody>
      </p:sp>
      <p:sp>
        <p:nvSpPr>
          <p:cNvPr id="146" name="Google Shape;146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6" name="Google Shape;156;p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6" name="Google Shape;166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7" name="Google Shape;167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7" name="Google Shape;177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showMasterSp="0" type="title">
  <p:cSld name="TITL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6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9" name="Google Shape;29;p6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30" name="Google Shape;30;p6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5882"/>
              </a:schemeClr>
            </a:solidFill>
            <a:ln>
              <a:noFill/>
            </a:ln>
          </p:spPr>
        </p:sp>
        <p:sp>
          <p:nvSpPr>
            <p:cNvPr id="31" name="Google Shape;31;p6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67843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5882"/>
              </a:srgbClr>
            </a:solidFill>
            <a:ln>
              <a:noFill/>
            </a:ln>
          </p:spPr>
        </p:sp>
        <p:sp>
          <p:nvSpPr>
            <p:cNvPr id="34" name="Google Shape;34;p6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5882"/>
              </a:srgbClr>
            </a:solidFill>
            <a:ln>
              <a:noFill/>
            </a:ln>
          </p:spPr>
        </p:sp>
        <p:sp>
          <p:nvSpPr>
            <p:cNvPr id="35" name="Google Shape;35;p6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0784"/>
              </a:schemeClr>
            </a:solidFill>
            <a:ln>
              <a:noFill/>
            </a:ln>
          </p:spPr>
        </p:sp>
        <p:sp>
          <p:nvSpPr>
            <p:cNvPr id="36" name="Google Shape;36;p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6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78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Google Shape;38;p6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00" name="Google Shape;100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sottotitolo">
  <p:cSld name="Titolo e sottotitolo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6" name="Google Shape;106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cheda nome">
  <p:cSld name="Scheda nome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2" name="Google Shape;112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cheda nome citazione">
  <p:cSld name="Scheda nome citazione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9" name="Google Shape;119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2" name="Google Shape;122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o o falso">
  <p:cSld name="Vero o falso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7" name="Google Shape;127;p19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8" name="Google Shape;128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0"/>
          <p:cNvSpPr txBox="1"/>
          <p:nvPr>
            <p:ph idx="1" type="body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4" name="Google Shape;134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1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40" name="Google Shape;140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zione con didascalia">
  <p:cSld name="Citazione con didascalia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9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800" u="none" cap="none" strike="noStrike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74" name="Google Shape;74;p11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76" name="Google Shape;76;p11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93" name="Google Shape;93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Google Shape;11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" name="Google Shape;12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3" name="Google Shape;13;p5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5882"/>
              </a:schemeClr>
            </a:solidFill>
            <a:ln>
              <a:noFill/>
            </a:ln>
          </p:spPr>
        </p:sp>
        <p:sp>
          <p:nvSpPr>
            <p:cNvPr id="14" name="Google Shape;14;p5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5" name="Google Shape;15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67843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5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5882"/>
              </a:srgbClr>
            </a:solidFill>
            <a:ln>
              <a:noFill/>
            </a:ln>
          </p:spPr>
        </p:sp>
        <p:sp>
          <p:nvSpPr>
            <p:cNvPr id="17" name="Google Shape;17;p5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5882"/>
              </a:srgbClr>
            </a:solidFill>
            <a:ln>
              <a:noFill/>
            </a:ln>
          </p:spPr>
        </p:sp>
        <p:sp>
          <p:nvSpPr>
            <p:cNvPr id="18" name="Google Shape;18;p5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0784"/>
              </a:schemeClr>
            </a:solidFill>
            <a:ln>
              <a:noFill/>
            </a:ln>
          </p:spPr>
        </p:sp>
        <p:sp>
          <p:nvSpPr>
            <p:cNvPr id="19" name="Google Shape;19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5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078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" name="Google Shape;21;p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 cap="rnd" cmpd="sng" w="19050">
            <a:solidFill>
              <a:srgbClr val="3D74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9" name="Google Shape;149;p1"/>
          <p:cNvSpPr txBox="1"/>
          <p:nvPr/>
        </p:nvSpPr>
        <p:spPr>
          <a:xfrm>
            <a:off x="0" y="2497976"/>
            <a:ext cx="12192000" cy="18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0" i="0" lang="en-US" sz="115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PREGHIERA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GAS logo.png" id="150" name="Google Shape;1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8448" y="188640"/>
            <a:ext cx="1836000" cy="93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51" name="Google Shape;1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28448" y="5589240"/>
            <a:ext cx="1835075" cy="100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"/>
          <p:cNvSpPr txBox="1"/>
          <p:nvPr>
            <p:ph idx="1" type="subTitle"/>
          </p:nvPr>
        </p:nvSpPr>
        <p:spPr>
          <a:xfrm>
            <a:off x="1672950" y="4360077"/>
            <a:ext cx="7767000" cy="9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20040" lvl="0" marL="457200" rt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>
                <a:solidFill>
                  <a:schemeClr val="lt1"/>
                </a:solidFill>
              </a:rPr>
              <a:t>INCONTRO GAS E ADS 10/03/2023 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>
            <p:ph type="title"/>
          </p:nvPr>
        </p:nvSpPr>
        <p:spPr>
          <a:xfrm>
            <a:off x="492461" y="319450"/>
            <a:ext cx="8596800" cy="67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>
                <a:latin typeface="Montserrat"/>
                <a:ea typeface="Montserrat"/>
                <a:cs typeface="Montserrat"/>
                <a:sym typeface="Montserrat"/>
              </a:rPr>
              <a:t>Lode al nome tuo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GAS logo.png" id="159" name="Google Shape;15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8448" y="188640"/>
            <a:ext cx="1836000" cy="93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60" name="Google Shape;16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28448" y="5589240"/>
            <a:ext cx="1835075" cy="1008002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"/>
          <p:cNvSpPr txBox="1"/>
          <p:nvPr>
            <p:ph idx="2" type="body"/>
          </p:nvPr>
        </p:nvSpPr>
        <p:spPr>
          <a:xfrm>
            <a:off x="5310450" y="1124650"/>
            <a:ext cx="4368900" cy="19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2200"/>
          </a:p>
        </p:txBody>
      </p:sp>
      <p:sp>
        <p:nvSpPr>
          <p:cNvPr id="162" name="Google Shape;162;p2"/>
          <p:cNvSpPr txBox="1"/>
          <p:nvPr/>
        </p:nvSpPr>
        <p:spPr>
          <a:xfrm>
            <a:off x="492450" y="993850"/>
            <a:ext cx="4149000" cy="62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Lode al nome tuo dalle terre più floride</a:t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Dove tutto sembra vivere, lode al nome tuo</a:t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Lode al nome tuo dalle terre più aride</a:t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Dove tutto sembra sterile, lode al nome tuo</a:t>
            </a:r>
            <a:endParaRPr sz="17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Tornerò a lodarti sempre per ogni dono tuo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E quando scenderà la notte, sempre io dirò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"Benedetto il nome del Signor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Lode al nome tuo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Benedetto il nome del Signor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Il glorioso nome di Gesù"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50">
              <a:solidFill>
                <a:srgbClr val="073763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0" sz="1250" u="none" cap="none" strike="noStrike">
              <a:solidFill>
                <a:srgbClr val="073763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0" sz="1050" u="none" cap="none" strike="noStrike">
              <a:solidFill>
                <a:srgbClr val="073763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0" sz="11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i="0" sz="20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3" name="Google Shape;163;p2"/>
          <p:cNvSpPr txBox="1"/>
          <p:nvPr/>
        </p:nvSpPr>
        <p:spPr>
          <a:xfrm>
            <a:off x="4812250" y="768025"/>
            <a:ext cx="4455000" cy="57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Lode al nome tuo quando il sole splende su di me</a:t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Quando tutto è incantevole, lode al nome tuo</a:t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Lode al nome tuo quando io sto davanti a te</a:t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Con il cuore triste e fragile, lode al nome tuo</a:t>
            </a:r>
            <a:endParaRPr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Tornerò a lodarti sempre per ogni dono tuo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E quando scenderà la notte, sempre io dirò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"Benedetto il nome del Signor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Lode al nome tuo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Benedetto il nome del Signor</a:t>
            </a:r>
            <a:endParaRPr b="1" sz="1650">
              <a:solidFill>
                <a:srgbClr val="202124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50">
                <a:solidFill>
                  <a:srgbClr val="20212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Il glorioso nome di Gesù"</a:t>
            </a:r>
            <a:endParaRPr b="1" sz="2050">
              <a:solidFill>
                <a:srgbClr val="073763"/>
              </a:solidFill>
              <a:highlight>
                <a:srgbClr val="FFFFFF"/>
              </a:highlight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"/>
          <p:cNvSpPr txBox="1"/>
          <p:nvPr>
            <p:ph type="title"/>
          </p:nvPr>
        </p:nvSpPr>
        <p:spPr>
          <a:xfrm>
            <a:off x="561525" y="595550"/>
            <a:ext cx="9298800" cy="7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4186"/>
              <a:buFont typeface="Trebuchet MS"/>
              <a:buNone/>
            </a:pPr>
            <a:r>
              <a:rPr lang="en-US" sz="3822">
                <a:latin typeface="Montserrat"/>
                <a:ea typeface="Montserrat"/>
                <a:cs typeface="Montserrat"/>
                <a:sym typeface="Montserrat"/>
              </a:rPr>
              <a:t>Dal Vangelo secondo Marco (12, 28-34)</a:t>
            </a:r>
            <a:endParaRPr sz="3822"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descr="GAS logo.png" id="170" name="Google Shape;17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8448" y="188640"/>
            <a:ext cx="1836000" cy="936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71" name="Google Shape;17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28448" y="5589240"/>
            <a:ext cx="1835075" cy="10080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01775" y="2130625"/>
            <a:ext cx="2886215" cy="219522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3"/>
          <p:cNvSpPr txBox="1"/>
          <p:nvPr/>
        </p:nvSpPr>
        <p:spPr>
          <a:xfrm>
            <a:off x="561525" y="1292225"/>
            <a:ext cx="8240400" cy="54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 quel tempo, si accostò a Gesù uno degli scribi e gli domandò: «Qual è il primo di tutti i comandamenti?».</a:t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Gesù rispose: «Il primo è: Ascolta, Israele. Il Signore Dio nostro è l'unico Signore; amerai dunque il Signore Dio tuo con tutto il tuo cuore, con tutta la tua mente e con tutta la tua forza.</a:t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 il secondo è questo: Amerai il prossimo tuo come te stesso. Non c'è altro comandamento più importante di questi».</a:t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Allora lo scriba gli disse: «Hai detto bene, Maestro, e secondo verità che Egli è unico e non v'è altri all'infuori di lui; amarlo con tutto il cuore, con tutta la mente e con tutta la forza e amare il prossimo come se stesso val più di tutti gli olocausti e i sacrifici». Gesù, vedendo che aveva risposto saggiamente, gli disse: «Non sei lontano dal regno di Dio». E nessuno aveva più il coraggio di interrogarlo.</a:t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"/>
          <p:cNvSpPr txBox="1"/>
          <p:nvPr>
            <p:ph type="title"/>
          </p:nvPr>
        </p:nvSpPr>
        <p:spPr>
          <a:xfrm>
            <a:off x="931334" y="609600"/>
            <a:ext cx="8094000" cy="302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Oggi sono GRATO per…</a:t>
            </a:r>
            <a:endParaRPr/>
          </a:p>
        </p:txBody>
      </p:sp>
      <p:pic>
        <p:nvPicPr>
          <p:cNvPr descr="GAS logo.png" id="180" name="Google Shape;18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28448" y="188640"/>
            <a:ext cx="1836001" cy="936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DS logo.png" id="181" name="Google Shape;18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28448" y="5589240"/>
            <a:ext cx="1835077" cy="10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4"/>
          <p:cNvSpPr txBox="1"/>
          <p:nvPr>
            <p:ph idx="2" type="body"/>
          </p:nvPr>
        </p:nvSpPr>
        <p:spPr>
          <a:xfrm>
            <a:off x="677335" y="4470400"/>
            <a:ext cx="8596800" cy="157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 sz="3500">
                <a:solidFill>
                  <a:schemeClr val="accent2"/>
                </a:solidFill>
              </a:rPr>
              <a:t>INSIEME: Ave Maria</a:t>
            </a:r>
            <a:endParaRPr sz="3500">
              <a:solidFill>
                <a:schemeClr val="accent2"/>
              </a:solidFill>
            </a:endParaRPr>
          </a:p>
        </p:txBody>
      </p:sp>
      <p:pic>
        <p:nvPicPr>
          <p:cNvPr id="183" name="Google Shape;183;p4"/>
          <p:cNvPicPr preferRelativeResize="0"/>
          <p:nvPr/>
        </p:nvPicPr>
        <p:blipFill rotWithShape="1">
          <a:blip r:embed="rId5">
            <a:alphaModFix/>
          </a:blip>
          <a:srcRect b="4219" l="0" r="0" t="-4220"/>
          <a:stretch/>
        </p:blipFill>
        <p:spPr>
          <a:xfrm>
            <a:off x="2621569" y="1332318"/>
            <a:ext cx="4708326" cy="3138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faccettatura">
  <a:themeElements>
    <a:clrScheme name="Equinozi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