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Noto Sans" panose="020B050204050402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wPBQFwzRSQA+ozpR5CmWPtlk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5490"/>
              </a:schemeClr>
            </a:solidFill>
            <a:ln>
              <a:noFill/>
            </a:ln>
          </p:spPr>
        </p:sp>
        <p:sp>
          <p:nvSpPr>
            <p:cNvPr id="31" name="Google Shape;31;p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7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5490"/>
              </a:srgbClr>
            </a:solidFill>
            <a:ln>
              <a:noFill/>
            </a:ln>
          </p:spPr>
        </p:sp>
        <p:sp>
          <p:nvSpPr>
            <p:cNvPr id="34" name="Google Shape;34;p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5490"/>
              </a:srgbClr>
            </a:solidFill>
            <a:ln>
              <a:noFill/>
            </a:ln>
          </p:spPr>
        </p:sp>
        <p:sp>
          <p:nvSpPr>
            <p:cNvPr id="35" name="Google Shape;35;p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392"/>
              </a:schemeClr>
            </a:solidFill>
            <a:ln>
              <a:noFill/>
            </a:ln>
          </p:spPr>
        </p:sp>
        <p:sp>
          <p:nvSpPr>
            <p:cNvPr id="36" name="Google Shape;36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5490"/>
              </a:schemeClr>
            </a:solidFill>
            <a:ln>
              <a:noFill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7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5490"/>
              </a:srgbClr>
            </a:solidFill>
            <a:ln>
              <a:noFill/>
            </a:ln>
          </p:spPr>
        </p:sp>
        <p:sp>
          <p:nvSpPr>
            <p:cNvPr id="17" name="Google Shape;17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5490"/>
              </a:srgbClr>
            </a:solidFill>
            <a:ln>
              <a:noFill/>
            </a:ln>
          </p:spPr>
        </p:sp>
        <p:sp>
          <p:nvSpPr>
            <p:cNvPr id="18" name="Google Shape;18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392"/>
              </a:schemeClr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9050" cap="rnd" cmpd="sng">
            <a:solidFill>
              <a:srgbClr val="3D74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0" y="2497976"/>
            <a:ext cx="121920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1672950" y="4360077"/>
            <a:ext cx="7767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dirty="0">
                <a:solidFill>
                  <a:schemeClr val="lt1"/>
                </a:solidFill>
              </a:rPr>
              <a:t>INCONTRO GAS E ADS 31/03/2023  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492461" y="319450"/>
            <a:ext cx="85968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Invochiamo la tua presenza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 txBox="1">
            <a:spLocks noGrp="1"/>
          </p:cNvSpPr>
          <p:nvPr>
            <p:ph type="body" idx="2"/>
          </p:nvPr>
        </p:nvSpPr>
        <p:spPr>
          <a:xfrm>
            <a:off x="5310450" y="1124650"/>
            <a:ext cx="43689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200"/>
          </a:p>
        </p:txBody>
      </p:sp>
      <p:sp>
        <p:nvSpPr>
          <p:cNvPr id="162" name="Google Shape;162;p2"/>
          <p:cNvSpPr txBox="1"/>
          <p:nvPr/>
        </p:nvSpPr>
        <p:spPr>
          <a:xfrm>
            <a:off x="712350" y="993850"/>
            <a:ext cx="4149000" cy="8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Invochiamo la tua presenza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Signor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Invochiamo la tua presenza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Scendi su di noi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consolatore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Dona pace ed umiltà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Acqua viva d'amore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Questo cuore apriamo a te</a:t>
            </a: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spirito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spirito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Scendi su di noi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spirito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spirito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Scendi su di noi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su noi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Maranathà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Vieni su noi spirito</a:t>
            </a:r>
            <a:endParaRPr sz="1650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5157450" y="768025"/>
            <a:ext cx="44550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 b="0" i="0" u="none" strike="noStrike" cap="none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Invochiamo la tua presenza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Vieni Signor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Invochiamo la tua presenza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Scendi su di noi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Vieni luce dei cuori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Dona forza e fedeltà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Fuoco eterno d'amore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Questa vita offriamo a te</a:t>
            </a: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Rit</a:t>
            </a:r>
            <a:endParaRPr sz="1650" b="1">
              <a:solidFill>
                <a:srgbClr val="20212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406350" y="264250"/>
            <a:ext cx="9298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86"/>
              <a:buFont typeface="Trebuchet MS"/>
              <a:buNone/>
            </a:pPr>
            <a:r>
              <a:rPr lang="en-US" sz="3822">
                <a:latin typeface="Montserrat"/>
                <a:ea typeface="Montserrat"/>
                <a:cs typeface="Montserrat"/>
                <a:sym typeface="Montserrat"/>
              </a:rPr>
              <a:t>Dal Vangelo secondo Giovanni (10, 31-42)</a:t>
            </a:r>
            <a:endParaRPr sz="3822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8449" y="2596100"/>
            <a:ext cx="2502675" cy="1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483950" y="940450"/>
            <a:ext cx="8794500" cy="6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quel tempo, i Giudei portarono di nuovo delle pietre per lapidarlo. Gesù rispose loro: «Vi ho fatto vedere molte opere  buone da parte del Padre mio; per quale di esse mi volete lapidare?». Gli risposero i Giudei: «Non ti lapidiamo per un'opera buona, ma per la bestemmia e perché tu, che sei uomo, ti fai Dio». Rispose loro Gesù: «Non è forse scritto nella vostra Legge: Io ho detto: voi siete dei? (...)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non compio le opere del Padre mio, non credetemi;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 se le compio, anche se non volete credere a me, credete almeno alle opere, perché sappiate e conosciate che il Padre è in me e io nel Padre». Cercavano allora di prenderlo di nuovo, ma egli sfuggì dalle loro mani. Ritornò quindi al di là del Giordano, nel luogo dove prima Giovanni battezzava, e qui si fermò. Molti andarono da lui e dicevano: «Giovanni non ha fatto nessun segno, ma tutto quello che Giovanni ha detto di costui era vero». E in quel luogo molti credettero in lui.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Oggi sono GRATO per…</a:t>
            </a:r>
            <a:endParaRPr/>
          </a:p>
        </p:txBody>
      </p:sp>
      <p:pic>
        <p:nvPicPr>
          <p:cNvPr id="180" name="Google Shape;180;p4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3500">
                <a:solidFill>
                  <a:schemeClr val="accent2"/>
                </a:solidFill>
              </a:rPr>
              <a:t>INSIEME: Ave Maria</a:t>
            </a:r>
            <a:endParaRPr sz="3500">
              <a:solidFill>
                <a:schemeClr val="accent2"/>
              </a:solidFill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5">
            <a:alphaModFix/>
          </a:blip>
          <a:srcRect t="-4220" b="4219"/>
          <a:stretch/>
        </p:blipFill>
        <p:spPr>
          <a:xfrm>
            <a:off x="2621569" y="1332318"/>
            <a:ext cx="4708326" cy="31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Trebuchet MS</vt:lpstr>
      <vt:lpstr>Calibri</vt:lpstr>
      <vt:lpstr>Arial</vt:lpstr>
      <vt:lpstr>Noto Sans</vt:lpstr>
      <vt:lpstr>Montserrat</vt:lpstr>
      <vt:lpstr>Sfaccettatura</vt:lpstr>
      <vt:lpstr>Presentazione standard di PowerPoint</vt:lpstr>
      <vt:lpstr>Invochiamo la tua presenza</vt:lpstr>
      <vt:lpstr>Dal Vangelo secondo Giovanni (10, 31-42)</vt:lpstr>
      <vt:lpstr>Oggi sono GRATO per…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Andrea</cp:lastModifiedBy>
  <cp:revision>1</cp:revision>
  <dcterms:modified xsi:type="dcterms:W3CDTF">2023-04-06T16:45:04Z</dcterms:modified>
</cp:coreProperties>
</file>