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92000"/>
  <p:notesSz cx="6858000" cy="9144000"/>
  <p:embeddedFontLst>
    <p:embeddedFont>
      <p:font typeface="Montserrat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4" roundtripDataSignature="AMtx7miEtPNxmhf0ajW3xZDiRy11wKuqi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bold.fntdata"/><Relationship Id="rId10" Type="http://schemas.openxmlformats.org/officeDocument/2006/relationships/font" Target="fonts/Montserrat-regular.fntdata"/><Relationship Id="rId13" Type="http://schemas.openxmlformats.org/officeDocument/2006/relationships/font" Target="fonts/Montserrat-boldItalic.fntdata"/><Relationship Id="rId12" Type="http://schemas.openxmlformats.org/officeDocument/2006/relationships/font" Target="fonts/Montserrat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p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p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p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7" name="Google Shape;167;p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6" name="Google Shape;176;p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7" name="Google Shape;177;p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6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6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6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5098"/>
              </a:schemeClr>
            </a:solidFill>
            <a:ln>
              <a:noFill/>
            </a:ln>
          </p:spPr>
        </p:sp>
        <p:sp>
          <p:nvSpPr>
            <p:cNvPr id="31" name="Google Shape;31;p6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6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5098"/>
              </a:srgbClr>
            </a:solidFill>
            <a:ln>
              <a:noFill/>
            </a:ln>
          </p:spPr>
        </p:sp>
        <p:sp>
          <p:nvSpPr>
            <p:cNvPr id="34" name="Google Shape;34;p6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5098"/>
              </a:srgbClr>
            </a:solidFill>
            <a:ln>
              <a:noFill/>
            </a:ln>
          </p:spPr>
        </p:sp>
        <p:sp>
          <p:nvSpPr>
            <p:cNvPr id="35" name="Google Shape;35;p6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</p:spPr>
        </p:sp>
        <p:sp>
          <p:nvSpPr>
            <p:cNvPr id="36" name="Google Shape;36;p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6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6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5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0" name="Google Shape;100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8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8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8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9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9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0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2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21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2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9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4" name="Google Shape;74;p11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6" name="Google Shape;76;p11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4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2" name="Google Shape;92;p14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3" name="Google Shape;93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5098"/>
              </a:schemeClr>
            </a:solidFill>
            <a:ln>
              <a:noFill/>
            </a:ln>
          </p:spPr>
        </p:sp>
        <p:sp>
          <p:nvSpPr>
            <p:cNvPr id="14" name="Google Shape;14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5098"/>
              </a:srgbClr>
            </a:solidFill>
            <a:ln>
              <a:noFill/>
            </a:ln>
          </p:spPr>
        </p:sp>
        <p:sp>
          <p:nvSpPr>
            <p:cNvPr id="17" name="Google Shape;17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5098"/>
              </a:srgbClr>
            </a:solidFill>
            <a:ln>
              <a:noFill/>
            </a:ln>
          </p:spPr>
        </p:sp>
        <p:sp>
          <p:nvSpPr>
            <p:cNvPr id="18" name="Google Shape;18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</p:spPr>
        </p:sp>
        <p:sp>
          <p:nvSpPr>
            <p:cNvPr id="19" name="Google Shape;19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5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5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2"/>
          </a:solidFill>
          <a:ln cap="rnd" cmpd="sng" w="19050">
            <a:solidFill>
              <a:srgbClr val="3D741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0" y="2497976"/>
            <a:ext cx="12192000" cy="18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PREGHIERA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AS logo.png" id="150" name="Google Shape;15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1" name="Google Shape;15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"/>
          <p:cNvSpPr txBox="1"/>
          <p:nvPr>
            <p:ph idx="1" type="subTitle"/>
          </p:nvPr>
        </p:nvSpPr>
        <p:spPr>
          <a:xfrm>
            <a:off x="1672950" y="4360077"/>
            <a:ext cx="7767000" cy="9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chemeClr val="lt1"/>
                </a:solidFill>
              </a:rPr>
              <a:t>INCONTRO GAS E ADS 14/04/2023  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"/>
          <p:cNvSpPr txBox="1"/>
          <p:nvPr>
            <p:ph type="title"/>
          </p:nvPr>
        </p:nvSpPr>
        <p:spPr>
          <a:xfrm>
            <a:off x="492461" y="319450"/>
            <a:ext cx="8596800" cy="6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Invochiamo la tua presenza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descr="GAS logo.png" id="159" name="Google Shape;15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60" name="Google Shape;160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2"/>
          <p:cNvSpPr txBox="1"/>
          <p:nvPr>
            <p:ph idx="2" type="body"/>
          </p:nvPr>
        </p:nvSpPr>
        <p:spPr>
          <a:xfrm>
            <a:off x="5310450" y="1124650"/>
            <a:ext cx="4368900" cy="19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200"/>
          </a:p>
        </p:txBody>
      </p:sp>
      <p:sp>
        <p:nvSpPr>
          <p:cNvPr id="162" name="Google Shape;162;p2"/>
          <p:cNvSpPr txBox="1"/>
          <p:nvPr/>
        </p:nvSpPr>
        <p:spPr>
          <a:xfrm>
            <a:off x="712350" y="993850"/>
            <a:ext cx="4149000" cy="803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650" u="none" cap="none" strike="noStrike">
                <a:solidFill>
                  <a:srgbClr val="202124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Invochiamo la tua presenza</a:t>
            </a:r>
            <a:endParaRPr b="0" i="0" sz="1650" u="none" cap="none" strike="noStrike">
              <a:solidFill>
                <a:srgbClr val="202124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650" u="none" cap="none" strike="noStrike">
                <a:solidFill>
                  <a:srgbClr val="202124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Vieni Signor</a:t>
            </a:r>
            <a:endParaRPr b="0" i="0" sz="1650" u="none" cap="none" strike="noStrike">
              <a:solidFill>
                <a:srgbClr val="202124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650" u="none" cap="none" strike="noStrike">
                <a:solidFill>
                  <a:srgbClr val="202124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Invochiamo la tua presenza</a:t>
            </a:r>
            <a:endParaRPr b="0" i="0" sz="1650" u="none" cap="none" strike="noStrike">
              <a:solidFill>
                <a:srgbClr val="202124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650" u="none" cap="none" strike="noStrike">
                <a:solidFill>
                  <a:srgbClr val="202124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Scendi su di noi</a:t>
            </a:r>
            <a:endParaRPr b="0" i="0" sz="1650" u="none" cap="none" strike="noStrike">
              <a:solidFill>
                <a:srgbClr val="202124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650" u="none" cap="none" strike="noStrike">
                <a:solidFill>
                  <a:srgbClr val="202124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Vieni consolatore</a:t>
            </a:r>
            <a:endParaRPr b="0" i="0" sz="1650" u="none" cap="none" strike="noStrike">
              <a:solidFill>
                <a:srgbClr val="202124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650" u="none" cap="none" strike="noStrike">
                <a:solidFill>
                  <a:srgbClr val="202124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Dona pace ed umiltà</a:t>
            </a:r>
            <a:endParaRPr b="0" i="0" sz="1650" u="none" cap="none" strike="noStrike">
              <a:solidFill>
                <a:srgbClr val="202124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650" u="none" cap="none" strike="noStrike">
                <a:solidFill>
                  <a:srgbClr val="202124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Acqua viva d'amore</a:t>
            </a:r>
            <a:endParaRPr b="0" i="0" sz="1650" u="none" cap="none" strike="noStrike">
              <a:solidFill>
                <a:srgbClr val="202124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650" u="none" cap="none" strike="noStrike">
                <a:solidFill>
                  <a:srgbClr val="202124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Questo cuore apriamo a te</a:t>
            </a:r>
            <a:endParaRPr b="0" i="0" sz="1650" u="none" cap="none" strike="noStrike">
              <a:solidFill>
                <a:srgbClr val="202124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650" u="none" cap="none" strike="noStrike">
              <a:solidFill>
                <a:srgbClr val="202124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650" u="none" cap="none" strike="noStrike">
                <a:solidFill>
                  <a:srgbClr val="202124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Vieni spirito</a:t>
            </a:r>
            <a:endParaRPr b="1" i="0" sz="1650" u="none" cap="none" strike="noStrike">
              <a:solidFill>
                <a:srgbClr val="202124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650" u="none" cap="none" strike="noStrike">
                <a:solidFill>
                  <a:srgbClr val="202124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Vieni spirito</a:t>
            </a:r>
            <a:endParaRPr b="1" i="0" sz="1650" u="none" cap="none" strike="noStrike">
              <a:solidFill>
                <a:srgbClr val="202124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650" u="none" cap="none" strike="noStrike">
                <a:solidFill>
                  <a:srgbClr val="202124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Scendi su di noi</a:t>
            </a:r>
            <a:endParaRPr b="1" i="0" sz="1650" u="none" cap="none" strike="noStrike">
              <a:solidFill>
                <a:srgbClr val="202124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650" u="none" cap="none" strike="noStrike">
                <a:solidFill>
                  <a:srgbClr val="202124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Vieni spirito</a:t>
            </a:r>
            <a:endParaRPr b="1" i="0" sz="1650" u="none" cap="none" strike="noStrike">
              <a:solidFill>
                <a:srgbClr val="202124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650" u="none" cap="none" strike="noStrike">
                <a:solidFill>
                  <a:srgbClr val="202124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Vieni spirito</a:t>
            </a:r>
            <a:endParaRPr b="1" i="0" sz="1650" u="none" cap="none" strike="noStrike">
              <a:solidFill>
                <a:srgbClr val="202124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650" u="none" cap="none" strike="noStrike">
                <a:solidFill>
                  <a:srgbClr val="202124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Scendi su di noi</a:t>
            </a:r>
            <a:endParaRPr b="1" i="0" sz="1650" u="none" cap="none" strike="noStrike">
              <a:solidFill>
                <a:srgbClr val="202124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i="0" sz="1650" u="none" cap="none" strike="noStrike">
              <a:solidFill>
                <a:srgbClr val="202124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650" u="none" cap="none" strike="noStrike">
                <a:solidFill>
                  <a:srgbClr val="202124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Vieni su noi</a:t>
            </a:r>
            <a:endParaRPr b="1" i="0" sz="1650" u="none" cap="none" strike="noStrike">
              <a:solidFill>
                <a:srgbClr val="202124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650" u="none" cap="none" strike="noStrike">
                <a:solidFill>
                  <a:srgbClr val="202124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Maranathà</a:t>
            </a:r>
            <a:endParaRPr b="1" i="0" sz="1650" u="none" cap="none" strike="noStrike">
              <a:solidFill>
                <a:srgbClr val="202124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650" u="none" cap="none" strike="noStrike">
                <a:solidFill>
                  <a:srgbClr val="202124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Vieni su noi spirito</a:t>
            </a:r>
            <a:endParaRPr b="1" i="0" sz="1650" u="none" cap="none" strike="noStrike">
              <a:solidFill>
                <a:srgbClr val="202124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650" u="none" cap="none" strike="noStrike">
              <a:solidFill>
                <a:srgbClr val="202124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650" u="none" cap="none" strike="noStrike">
              <a:solidFill>
                <a:srgbClr val="202124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650" u="none" cap="none" strike="noStrike">
              <a:solidFill>
                <a:srgbClr val="202124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650" u="none" cap="none" strike="noStrike">
              <a:solidFill>
                <a:srgbClr val="202124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650" u="none" cap="none" strike="noStrike">
              <a:solidFill>
                <a:srgbClr val="202124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650" u="none" cap="none" strike="noStrike">
              <a:solidFill>
                <a:srgbClr val="202124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650" u="none" cap="none" strike="noStrike">
              <a:solidFill>
                <a:srgbClr val="202124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650" u="none" cap="none" strike="noStrike">
              <a:solidFill>
                <a:srgbClr val="202124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3" name="Google Shape;163;p2"/>
          <p:cNvSpPr txBox="1"/>
          <p:nvPr/>
        </p:nvSpPr>
        <p:spPr>
          <a:xfrm>
            <a:off x="5157450" y="768025"/>
            <a:ext cx="4455000" cy="327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50" u="none" cap="none" strike="noStrike">
              <a:solidFill>
                <a:srgbClr val="202124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650" u="none" cap="none" strike="noStrike">
                <a:solidFill>
                  <a:srgbClr val="202124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Invochiamo la tua presenza</a:t>
            </a:r>
            <a:endParaRPr b="0" i="0" sz="1650" u="none" cap="none" strike="noStrike">
              <a:solidFill>
                <a:srgbClr val="202124"/>
              </a:solidFill>
              <a:highlight>
                <a:schemeClr val="lt1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650" u="none" cap="none" strike="noStrike">
                <a:solidFill>
                  <a:srgbClr val="202124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Vieni Signor</a:t>
            </a:r>
            <a:endParaRPr b="0" i="0" sz="1650" u="none" cap="none" strike="noStrike">
              <a:solidFill>
                <a:srgbClr val="202124"/>
              </a:solidFill>
              <a:highlight>
                <a:schemeClr val="lt1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650" u="none" cap="none" strike="noStrike">
                <a:solidFill>
                  <a:srgbClr val="202124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Invochiamo la tua presenza</a:t>
            </a:r>
            <a:endParaRPr b="0" i="0" sz="1650" u="none" cap="none" strike="noStrike">
              <a:solidFill>
                <a:srgbClr val="202124"/>
              </a:solidFill>
              <a:highlight>
                <a:schemeClr val="lt1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650" u="none" cap="none" strike="noStrike">
                <a:solidFill>
                  <a:srgbClr val="202124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Scendi su di noi</a:t>
            </a:r>
            <a:endParaRPr b="0" i="0" sz="1650" u="none" cap="none" strike="noStrike">
              <a:solidFill>
                <a:srgbClr val="202124"/>
              </a:solidFill>
              <a:highlight>
                <a:schemeClr val="lt1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650" u="none" cap="none" strike="noStrike">
                <a:solidFill>
                  <a:srgbClr val="202124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Vieni luce dei cuori</a:t>
            </a:r>
            <a:endParaRPr b="0" i="0" sz="1650" u="none" cap="none" strike="noStrike">
              <a:solidFill>
                <a:srgbClr val="202124"/>
              </a:solidFill>
              <a:highlight>
                <a:schemeClr val="lt1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650" u="none" cap="none" strike="noStrike">
                <a:solidFill>
                  <a:srgbClr val="202124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Dona forza e fedeltà</a:t>
            </a:r>
            <a:endParaRPr b="0" i="0" sz="1650" u="none" cap="none" strike="noStrike">
              <a:solidFill>
                <a:srgbClr val="202124"/>
              </a:solidFill>
              <a:highlight>
                <a:schemeClr val="lt1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650" u="none" cap="none" strike="noStrike">
                <a:solidFill>
                  <a:srgbClr val="202124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Fuoco eterno d'amore</a:t>
            </a:r>
            <a:endParaRPr b="0" i="0" sz="1650" u="none" cap="none" strike="noStrike">
              <a:solidFill>
                <a:srgbClr val="202124"/>
              </a:solidFill>
              <a:highlight>
                <a:schemeClr val="lt1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650" u="none" cap="none" strike="noStrike">
                <a:solidFill>
                  <a:srgbClr val="202124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Questa vita offriamo a te</a:t>
            </a:r>
            <a:endParaRPr b="0" i="0" sz="1650" u="none" cap="none" strike="noStrike">
              <a:solidFill>
                <a:srgbClr val="202124"/>
              </a:solidFill>
              <a:highlight>
                <a:schemeClr val="lt1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650" u="none" cap="none" strike="noStrike">
              <a:solidFill>
                <a:srgbClr val="202124"/>
              </a:solidFill>
              <a:highlight>
                <a:schemeClr val="lt1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650" u="none" cap="none" strike="noStrike">
                <a:solidFill>
                  <a:srgbClr val="202124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Rit</a:t>
            </a:r>
            <a:endParaRPr b="1" i="0" sz="1650" u="none" cap="none" strike="noStrike">
              <a:solidFill>
                <a:srgbClr val="202124"/>
              </a:solidFill>
              <a:highlight>
                <a:schemeClr val="lt1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"/>
          <p:cNvSpPr txBox="1"/>
          <p:nvPr>
            <p:ph type="title"/>
          </p:nvPr>
        </p:nvSpPr>
        <p:spPr>
          <a:xfrm>
            <a:off x="406350" y="264250"/>
            <a:ext cx="92988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4186"/>
              <a:buFont typeface="Trebuchet MS"/>
              <a:buNone/>
            </a:pPr>
            <a:r>
              <a:rPr lang="en-US" sz="3822">
                <a:latin typeface="Montserrat"/>
                <a:ea typeface="Montserrat"/>
                <a:cs typeface="Montserrat"/>
                <a:sym typeface="Montserrat"/>
              </a:rPr>
              <a:t>Dal Vangelo secondo Giovanni (10, 31-42)</a:t>
            </a:r>
            <a:endParaRPr sz="3822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descr="GAS logo.png" id="170" name="Google Shape;17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1" name="Google Shape;171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278449" y="2596100"/>
            <a:ext cx="2502675" cy="190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3"/>
          <p:cNvSpPr txBox="1"/>
          <p:nvPr/>
        </p:nvSpPr>
        <p:spPr>
          <a:xfrm>
            <a:off x="483950" y="940450"/>
            <a:ext cx="8794500" cy="581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rgbClr val="33333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In quel tempo, Gesù si manifestò di nuovo ai discepoli sul mare di Tiberìade. E si manifestò così: si trovavano insieme Simon Pietro, Tommaso detto Dìdimo, Natanaèle di Cana di Galilea, i figli di Zebedèo e altri due discepoli. Disse loro Simon Pietro: «Io vado a pescare». Gli dissero: «Veniamo anche noi con te». Allora uscirono e salirono sulla barca; ma quella notte non presero nulla.</a:t>
            </a:r>
            <a:endParaRPr sz="1600">
              <a:solidFill>
                <a:srgbClr val="33333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rgbClr val="33333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Quando già era l'alba, Gesù stette sulla riva, ma i discepoli non si erano accorti che era Gesù. Gesù disse loro: «Figlioli, non avete nulla da mangiare?». Gli risposero: «No». Allora egli disse loro: «Gettate la rete dalla parte destra della barca e troverete». La gettarono e non riuscivano più a tirarla su per la grande quantità di pesci. Allora quel discepolo che Gesù amava disse a Pietro: «È il Signore!». Simon Pietro, appena udì che era il Signore, si strinse la veste attorno ai fianchi, perché era svestito, e si gettò in mare. Gli altri discepoli invece vennero con la barca, trascinando la rete piena di pesci: non erano infatti lontani da terra se non un centinaio di metri.</a:t>
            </a:r>
            <a:endParaRPr sz="1600">
              <a:solidFill>
                <a:srgbClr val="33333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rgbClr val="33333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Appena scesi a terra, videro un fuoco di brace con del pesce sopra, e del pane. Disse loro Gesù: «Portate un po' del pesce che avete preso ora». Allora Simon Pietro salì nella barca e trasse a terra la rete piena di centocinquantatré grossi pesci. E benché fossero tanti, la rete non si spezzò. Gesù disse loro: «Venite a mangiare». E nessuno dei discepoli osava domandargli: «Chi sei?», perché sapevano bene che era il Signore. Gesù si avvicinò, prese il pane e lo diede loro, e così pure il pesce. Era la terza volta che Gesù si manifestava ai discepoli, dopo essere risorto dai morti.</a:t>
            </a:r>
            <a:endParaRPr b="0" i="0" sz="16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4"/>
          <p:cNvSpPr txBox="1"/>
          <p:nvPr>
            <p:ph type="title"/>
          </p:nvPr>
        </p:nvSpPr>
        <p:spPr>
          <a:xfrm>
            <a:off x="931334" y="609600"/>
            <a:ext cx="8094000" cy="302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Oggi sono GRATO per…</a:t>
            </a:r>
            <a:endParaRPr/>
          </a:p>
        </p:txBody>
      </p:sp>
      <p:pic>
        <p:nvPicPr>
          <p:cNvPr descr="GAS logo.png" id="180" name="Google Shape;18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81" name="Google Shape;181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4"/>
          <p:cNvSpPr txBox="1"/>
          <p:nvPr>
            <p:ph idx="2" type="body"/>
          </p:nvPr>
        </p:nvSpPr>
        <p:spPr>
          <a:xfrm>
            <a:off x="677335" y="4470400"/>
            <a:ext cx="8596800" cy="157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 sz="3500">
                <a:solidFill>
                  <a:schemeClr val="accent2"/>
                </a:solidFill>
              </a:rPr>
              <a:t>INSIEME: Ave Maria</a:t>
            </a:r>
            <a:endParaRPr sz="3500">
              <a:solidFill>
                <a:schemeClr val="accent2"/>
              </a:solidFill>
            </a:endParaRPr>
          </a:p>
        </p:txBody>
      </p:sp>
      <p:pic>
        <p:nvPicPr>
          <p:cNvPr id="183" name="Google Shape;183;p4"/>
          <p:cNvPicPr preferRelativeResize="0"/>
          <p:nvPr/>
        </p:nvPicPr>
        <p:blipFill rotWithShape="1">
          <a:blip r:embed="rId5">
            <a:alphaModFix/>
          </a:blip>
          <a:srcRect b="4219" l="0" r="0" t="-4220"/>
          <a:stretch/>
        </p:blipFill>
        <p:spPr>
          <a:xfrm>
            <a:off x="2621569" y="1332318"/>
            <a:ext cx="4708326" cy="3138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