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1" roundtripDataSignature="AMtx7mhH/tE6XxShXp6iZ5t3GOA1i384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7de789b45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167de789b45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67de789b45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3e2125953c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3e2125953c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g23e2125953c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843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843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843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745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843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843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843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745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0" y="0"/>
            <a:ext cx="12192000" cy="75267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1509051"/>
            <a:ext cx="12192000" cy="33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lang="en-US" sz="10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E’ TEMPO DI </a:t>
            </a:r>
            <a:r>
              <a:rPr b="0" i="0" lang="en-US" sz="10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PREGHIERA!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-50" y="5248950"/>
            <a:ext cx="121920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05/05/2023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7de789b45_0_16"/>
          <p:cNvSpPr txBox="1"/>
          <p:nvPr>
            <p:ph type="title"/>
          </p:nvPr>
        </p:nvSpPr>
        <p:spPr>
          <a:xfrm>
            <a:off x="492450" y="4502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 MIHI ANIMAS</a:t>
            </a:r>
            <a:endParaRPr/>
          </a:p>
        </p:txBody>
      </p:sp>
      <p:pic>
        <p:nvPicPr>
          <p:cNvPr descr="GAS logo.png" id="159" name="Google Shape;159;g167de789b45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g167de789b45_0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g167de789b45_0_16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2" name="Google Shape;162;g167de789b45_0_16"/>
          <p:cNvSpPr txBox="1"/>
          <p:nvPr/>
        </p:nvSpPr>
        <p:spPr>
          <a:xfrm>
            <a:off x="552150" y="1148350"/>
            <a:ext cx="8537100" cy="54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Hai lottato, hai sperato</a:t>
            </a:r>
            <a:endParaRPr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Fin da quel sogno di quand'eri bambino</a:t>
            </a:r>
            <a:endParaRPr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Hai capito, tutto cambia preso con bontà</a:t>
            </a:r>
            <a:endParaRPr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Hai accolto, hai cresciuto</a:t>
            </a:r>
            <a:endParaRPr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Molti ragazzi volti senza un padre</a:t>
            </a:r>
            <a:endParaRPr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Hai donato una casa piena di santità</a:t>
            </a:r>
            <a:endParaRPr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Vorrei solo che rimaneste felici</a:t>
            </a:r>
            <a:endParaRPr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Ora e qui è di nuovo insieme</a:t>
            </a:r>
            <a:endParaRPr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Per tutta l'eternità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È la passione che ti arde in cuore</a:t>
            </a:r>
            <a:endParaRPr b="1"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È quella stella che ti fa sognare</a:t>
            </a:r>
            <a:endParaRPr b="1"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Vera missione sarà</a:t>
            </a:r>
            <a:endParaRPr b="1"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DA MIHI ANIMAS</a:t>
            </a:r>
            <a:endParaRPr b="1"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E piano scopri che l'educazione</a:t>
            </a:r>
            <a:endParaRPr b="1"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È cosa profonda che riguarda il cuore</a:t>
            </a:r>
            <a:endParaRPr b="1"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E solo Dio le chiavi ti darà</a:t>
            </a:r>
            <a:endParaRPr b="1"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DA MIHI ANIMAS</a:t>
            </a:r>
            <a:endParaRPr sz="1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67de789b45_0_8"/>
          <p:cNvSpPr txBox="1"/>
          <p:nvPr>
            <p:ph type="title"/>
          </p:nvPr>
        </p:nvSpPr>
        <p:spPr>
          <a:xfrm>
            <a:off x="561525" y="59555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Giovanni</a:t>
            </a:r>
            <a:endParaRPr/>
          </a:p>
        </p:txBody>
      </p:sp>
      <p:pic>
        <p:nvPicPr>
          <p:cNvPr descr="GAS logo.png" id="169" name="Google Shape;169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0" name="Google Shape;170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167de789b45_0_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245275" y="2311475"/>
            <a:ext cx="3085325" cy="234665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g167de789b45_0_8"/>
          <p:cNvSpPr txBox="1"/>
          <p:nvPr/>
        </p:nvSpPr>
        <p:spPr>
          <a:xfrm>
            <a:off x="715927" y="1454725"/>
            <a:ext cx="66798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g167de789b45_0_8"/>
          <p:cNvSpPr txBox="1"/>
          <p:nvPr/>
        </p:nvSpPr>
        <p:spPr>
          <a:xfrm>
            <a:off x="561525" y="811350"/>
            <a:ext cx="65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In quel tempo, disse </a:t>
            </a:r>
            <a:r>
              <a:rPr lang="en-US" sz="2200" u="sng">
                <a:latin typeface="Trebuchet MS"/>
                <a:ea typeface="Trebuchet MS"/>
                <a:cs typeface="Trebuchet MS"/>
                <a:sym typeface="Trebuchet MS"/>
              </a:rPr>
              <a:t>Gesù </a:t>
            </a: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ai suoi discepoli: 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«Non sia turbato il vostro cuore. Abbiate fede in Dio e abbiate fede anche in me. Nella casa del Padre mio vi sono molte dimore. Se no, vi avrei mai detto: “Vado a prepararvi un posto”? Quando sarò andato e vi avrò preparato un posto, verrò di nuovo e vi prenderò con me, perché dove sono io siate anche voi. E del luogo dove io vado, conoscete la via».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Gli disse </a:t>
            </a:r>
            <a:r>
              <a:rPr lang="en-US" sz="2200" u="sng">
                <a:latin typeface="Trebuchet MS"/>
                <a:ea typeface="Trebuchet MS"/>
                <a:cs typeface="Trebuchet MS"/>
                <a:sym typeface="Trebuchet MS"/>
              </a:rPr>
              <a:t>Tommaso</a:t>
            </a: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: «Signore, non sappiamo dove vai; come possiamo conoscere la via?». 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Gli disse </a:t>
            </a:r>
            <a:r>
              <a:rPr lang="en-US" sz="2200" u="sng">
                <a:latin typeface="Trebuchet MS"/>
                <a:ea typeface="Trebuchet MS"/>
                <a:cs typeface="Trebuchet MS"/>
                <a:sym typeface="Trebuchet MS"/>
              </a:rPr>
              <a:t>Gesù</a:t>
            </a: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: «Io sono la via, la verità e la vita. Nessuno viene al Padre se non per mezzo di me».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67de789b45_0_0"/>
          <p:cNvSpPr txBox="1"/>
          <p:nvPr>
            <p:ph type="title"/>
          </p:nvPr>
        </p:nvSpPr>
        <p:spPr>
          <a:xfrm>
            <a:off x="1034200" y="609600"/>
            <a:ext cx="8094000" cy="49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INSIEME: 3 AVE MARIA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t/>
            </a:r>
            <a:endParaRPr/>
          </a:p>
          <a:p>
            <a:pPr indent="-438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Char char="-"/>
            </a:pPr>
            <a:r>
              <a:rPr lang="en-US" sz="3300">
                <a:solidFill>
                  <a:schemeClr val="dk1"/>
                </a:solidFill>
              </a:rPr>
              <a:t>chi mi ha fatto stare bene questa settimana?</a:t>
            </a:r>
            <a:endParaRPr sz="33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>
              <a:solidFill>
                <a:schemeClr val="dk1"/>
              </a:solidFill>
            </a:endParaRPr>
          </a:p>
          <a:p>
            <a:pPr indent="-438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Char char="-"/>
            </a:pPr>
            <a:r>
              <a:rPr lang="en-US" sz="3300">
                <a:solidFill>
                  <a:schemeClr val="dk1"/>
                </a:solidFill>
              </a:rPr>
              <a:t>chi voglio affidare a Maria?</a:t>
            </a:r>
            <a:endParaRPr sz="33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>
              <a:solidFill>
                <a:schemeClr val="dk1"/>
              </a:solidFill>
            </a:endParaRPr>
          </a:p>
          <a:p>
            <a:pPr indent="-438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Char char="-"/>
            </a:pPr>
            <a:r>
              <a:rPr lang="en-US" sz="3300">
                <a:solidFill>
                  <a:schemeClr val="dk1"/>
                </a:solidFill>
              </a:rPr>
              <a:t>per cosa devo ringraziare Maria?</a:t>
            </a:r>
            <a:endParaRPr sz="3300">
              <a:solidFill>
                <a:schemeClr val="dk1"/>
              </a:solidFill>
            </a:endParaRPr>
          </a:p>
        </p:txBody>
      </p:sp>
      <p:pic>
        <p:nvPicPr>
          <p:cNvPr descr="GAS logo.png" id="180" name="Google Shape;180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1" name="Google Shape;181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3e2125953c_0_0"/>
          <p:cNvSpPr txBox="1"/>
          <p:nvPr>
            <p:ph type="title"/>
          </p:nvPr>
        </p:nvSpPr>
        <p:spPr>
          <a:xfrm>
            <a:off x="759875" y="626750"/>
            <a:ext cx="8094000" cy="1653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SEGNO DEL GIORNO</a:t>
            </a:r>
            <a:endParaRPr/>
          </a:p>
        </p:txBody>
      </p:sp>
      <p:sp>
        <p:nvSpPr>
          <p:cNvPr id="188" name="Google Shape;188;g23e2125953c_0_0"/>
          <p:cNvSpPr txBox="1"/>
          <p:nvPr>
            <p:ph idx="2" type="body"/>
          </p:nvPr>
        </p:nvSpPr>
        <p:spPr>
          <a:xfrm>
            <a:off x="677325" y="2194550"/>
            <a:ext cx="8596800" cy="3846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“grazie”,  “scusa”, “aiutami” , “che impegno voglio prendermi?”</a:t>
            </a:r>
            <a:endParaRPr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lo consegno alla persona interessata o lo metto nel baule per conservarlo e farlo arrivare direttamente a Gesù?</a:t>
            </a:r>
            <a:endParaRPr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