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jC/bX9LXmahVQWPRJ5OY4nQHp4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67de789b4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g167de789b4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g167de789b4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0" y="0"/>
            <a:ext cx="12192000" cy="75267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1509051"/>
            <a:ext cx="12192000" cy="33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0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E’ TEMPO DI PREGHIERA!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-50" y="5248950"/>
            <a:ext cx="121920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12/05/2023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7de789b45_0_16"/>
          <p:cNvSpPr txBox="1"/>
          <p:nvPr>
            <p:ph type="title"/>
          </p:nvPr>
        </p:nvSpPr>
        <p:spPr>
          <a:xfrm>
            <a:off x="492450" y="4502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COME VOLEVA DON BOSCO</a:t>
            </a:r>
            <a:endParaRPr/>
          </a:p>
        </p:txBody>
      </p:sp>
      <p:pic>
        <p:nvPicPr>
          <p:cNvPr descr="GAS logo.png" id="159" name="Google Shape;159;g167de789b45_0_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167de789b45_0_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167de789b45_0_16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g167de789b45_0_16"/>
          <p:cNvSpPr txBox="1"/>
          <p:nvPr/>
        </p:nvSpPr>
        <p:spPr>
          <a:xfrm>
            <a:off x="492450" y="1274393"/>
            <a:ext cx="10825200" cy="22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Casa che accoglie, ti senti in famiglia, 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senti che ci stai bene!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Chiesa di Cristo, il nostro oratorio,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che ti parla di Dio!Scuola che prepara a vivere questa nostra vita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Cortile dove incontrerai tanti nuovi amici e giocherai.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63" name="Google Shape;163;g167de789b45_0_16"/>
          <p:cNvSpPr txBox="1"/>
          <p:nvPr/>
        </p:nvSpPr>
        <p:spPr>
          <a:xfrm>
            <a:off x="683394" y="3629156"/>
            <a:ext cx="10825200" cy="28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Vivere in allegria    (come voleva don Bosco),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spazio alla fantasia    (come voleva don Bosco),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tanti ragazzi insieme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    (come voleva don Bosco),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c’è un posto anche per te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    (come voleva don Bosco).</a:t>
            </a:r>
            <a:endParaRPr sz="22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67de789b45_0_8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Giovanni</a:t>
            </a:r>
            <a:endParaRPr/>
          </a:p>
        </p:txBody>
      </p:sp>
      <p:pic>
        <p:nvPicPr>
          <p:cNvPr descr="GAS logo.png" id="170" name="Google Shape;170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1" name="Google Shape;171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45275" y="2311475"/>
            <a:ext cx="3085325" cy="234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g167de789b45_0_8"/>
          <p:cNvSpPr txBox="1"/>
          <p:nvPr/>
        </p:nvSpPr>
        <p:spPr>
          <a:xfrm>
            <a:off x="715927" y="1454725"/>
            <a:ext cx="66798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t/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167de789b45_0_8"/>
          <p:cNvSpPr txBox="1"/>
          <p:nvPr/>
        </p:nvSpPr>
        <p:spPr>
          <a:xfrm>
            <a:off x="561525" y="811350"/>
            <a:ext cx="6588000" cy="56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>
                <a:latin typeface="Trebuchet MS"/>
                <a:ea typeface="Trebuchet MS"/>
                <a:cs typeface="Trebuchet MS"/>
                <a:sym typeface="Trebuchet MS"/>
              </a:rPr>
              <a:t>In quel tempo, disse Gesù ai suoi discepoli: "Questo è il mio comandamento: che vi amiate gli uni gli altri come io ho amato voi. Nessuno ha un amore più grande di questo: dare la sua vita per i propri amici. Voi siete miei amici, se fate ciò che io vi comando. Non vi chiamo più servi, perché il servo non sa quello che fa il suo padrone; ma vi ho chiamato amici, perché tutto ciò che ho udito dal Padre mio l'ho fatto conoscere a voi. Non voi avete scelto me, ma io ho scelto voi e vi ho costituiti perché andiate e portiate frutto e il vostro frutto rimanga; perché tutto quello che chiederete al Padre nel mio nome, ve lo conceda. Questo vi comando: che vi amiate gli uni gli altri".</a:t>
            </a:r>
            <a:endParaRPr b="0" i="0" sz="2200" u="none" cap="none" strike="noStrike">
              <a:solidFill>
                <a:srgbClr val="000000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67de789b45_0_0"/>
          <p:cNvSpPr txBox="1"/>
          <p:nvPr>
            <p:ph type="title"/>
          </p:nvPr>
        </p:nvSpPr>
        <p:spPr>
          <a:xfrm>
            <a:off x="1034200" y="609600"/>
            <a:ext cx="8094000" cy="56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INSIEME: 3 AVE MARIA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3300">
              <a:solidFill>
                <a:schemeClr val="dk1"/>
              </a:solidFill>
            </a:endParaRPr>
          </a:p>
          <a:p>
            <a:pPr indent="-438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Char char="-"/>
            </a:pPr>
            <a:r>
              <a:rPr lang="en-US" sz="3300">
                <a:solidFill>
                  <a:schemeClr val="dk1"/>
                </a:solidFill>
              </a:rPr>
              <a:t>Chi è davvero mio amico? A chi voglio così tanto bene? Lo affido a Maria!</a:t>
            </a:r>
            <a:endParaRPr sz="3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1"/>
              </a:solidFill>
            </a:endParaRPr>
          </a:p>
          <a:p>
            <a:pPr indent="-438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Char char="-"/>
            </a:pPr>
            <a:r>
              <a:rPr lang="en-US" sz="3300">
                <a:solidFill>
                  <a:schemeClr val="dk1"/>
                </a:solidFill>
              </a:rPr>
              <a:t>Voglio portare frutto? Chiedo aiuto a Maria affinché rimanga!</a:t>
            </a:r>
            <a:endParaRPr sz="33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300">
              <a:solidFill>
                <a:schemeClr val="dk1"/>
              </a:solidFill>
            </a:endParaRPr>
          </a:p>
          <a:p>
            <a:pPr indent="-4381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Char char="-"/>
            </a:pPr>
            <a:r>
              <a:rPr lang="en-US" sz="3300">
                <a:solidFill>
                  <a:schemeClr val="dk1"/>
                </a:solidFill>
              </a:rPr>
              <a:t>Per cosa devo ringraziare Maria? </a:t>
            </a:r>
            <a:endParaRPr sz="3300">
              <a:solidFill>
                <a:schemeClr val="dk1"/>
              </a:solidFill>
            </a:endParaRPr>
          </a:p>
        </p:txBody>
      </p:sp>
      <p:pic>
        <p:nvPicPr>
          <p:cNvPr descr="GAS logo.png" id="181" name="Google Shape;181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2" name="Google Shape;182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